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3"/>
  </p:notesMasterIdLst>
  <p:sldIdLst>
    <p:sldId id="256" r:id="rId5"/>
    <p:sldId id="292" r:id="rId6"/>
    <p:sldId id="293" r:id="rId7"/>
    <p:sldId id="296" r:id="rId8"/>
    <p:sldId id="295" r:id="rId9"/>
    <p:sldId id="297" r:id="rId10"/>
    <p:sldId id="267" r:id="rId11"/>
    <p:sldId id="352"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62A5B"/>
    <a:srgbClr val="030D3E"/>
    <a:srgbClr val="2738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139"/>
    <p:restoredTop sz="49925"/>
  </p:normalViewPr>
  <p:slideViewPr>
    <p:cSldViewPr snapToGrid="0">
      <p:cViewPr varScale="1">
        <p:scale>
          <a:sx n="54" d="100"/>
          <a:sy n="54" d="100"/>
        </p:scale>
        <p:origin x="1984" y="20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5BC838-1573-4D2C-BDA1-6EF47CA791BE}" type="datetimeFigureOut">
              <a:rPr lang="en-US" smtClean="0"/>
              <a:t>7/27/22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F72F99-7204-4A16-BBCF-540DE47474A0}" type="slidenum">
              <a:rPr lang="en-US" smtClean="0"/>
              <a:t>‹#›</a:t>
            </a:fld>
            <a:endParaRPr lang="en-US"/>
          </a:p>
        </p:txBody>
      </p:sp>
    </p:spTree>
    <p:extLst>
      <p:ext uri="{BB962C8B-B14F-4D97-AF65-F5344CB8AC3E}">
        <p14:creationId xmlns:p14="http://schemas.microsoft.com/office/powerpoint/2010/main" val="3632184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Governor Ige and distinguished guests</a:t>
            </a:r>
          </a:p>
          <a:p>
            <a:r>
              <a:rPr lang="en-US" dirty="0"/>
              <a:t>My name is Morgan Reed and I work as an Executive Government Advisor for Amazon Web Services. I’m part of a team of former government executives who have led transformation in the public sector. My role is to help coach government leaders and decision makers through their cloud adoption journey, think through strategy, remove barriers, and achieve their business goals.</a:t>
            </a:r>
          </a:p>
          <a:p>
            <a:endParaRPr lang="en-US" dirty="0"/>
          </a:p>
          <a:p>
            <a:r>
              <a:rPr lang="en-US" dirty="0"/>
              <a:t>Prior to coming to AWS, I had the </a:t>
            </a:r>
            <a:r>
              <a:rPr lang="en-US" dirty="0" err="1"/>
              <a:t>priveledge</a:t>
            </a:r>
            <a:r>
              <a:rPr lang="en-US" dirty="0"/>
              <a:t> of working as the Chief Information Officer for the State of Arizona, and this is the story of what we were able to accomplish in less than 4 years. </a:t>
            </a:r>
          </a:p>
          <a:p>
            <a:endParaRPr lang="en-US" dirty="0"/>
          </a:p>
          <a:p>
            <a:r>
              <a:rPr lang="en-US" dirty="0"/>
              <a:t>Lets start by talking about mother nature. Here on the beautiful Hawaiian islands there could be hurricanes or volcanoes.  In Arizona we don’t have either of those, but in the hot summer months we do have dust storms. (1min)</a:t>
            </a:r>
          </a:p>
        </p:txBody>
      </p:sp>
      <p:sp>
        <p:nvSpPr>
          <p:cNvPr id="4" name="Slide Number Placeholder 3"/>
          <p:cNvSpPr>
            <a:spLocks noGrp="1"/>
          </p:cNvSpPr>
          <p:nvPr>
            <p:ph type="sldNum" sz="quarter" idx="5"/>
          </p:nvPr>
        </p:nvSpPr>
        <p:spPr/>
        <p:txBody>
          <a:bodyPr/>
          <a:lstStyle/>
          <a:p>
            <a:fld id="{27F72F99-7204-4A16-BBCF-540DE47474A0}" type="slidenum">
              <a:rPr lang="en-US" smtClean="0"/>
              <a:t>1</a:t>
            </a:fld>
            <a:endParaRPr lang="en-US"/>
          </a:p>
        </p:txBody>
      </p:sp>
    </p:spTree>
    <p:extLst>
      <p:ext uri="{BB962C8B-B14F-4D97-AF65-F5344CB8AC3E}">
        <p14:creationId xmlns:p14="http://schemas.microsoft.com/office/powerpoint/2010/main" val="3587355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u="none" strike="noStrike" kern="1200" dirty="0">
                <a:solidFill>
                  <a:schemeClr val="tx1"/>
                </a:solidFill>
                <a:effectLst/>
                <a:latin typeface="+mn-lt"/>
                <a:ea typeface="+mn-ea"/>
                <a:cs typeface="+mn-cs"/>
              </a:rPr>
              <a:t>Why cloud?</a:t>
            </a:r>
            <a:endParaRPr lang="en-US" sz="1200" u="none" strike="noStrike" kern="1200" dirty="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u="none" strike="noStrike" kern="1200" dirty="0">
                <a:solidFill>
                  <a:schemeClr val="tx1"/>
                </a:solidFill>
                <a:effectLst/>
                <a:latin typeface="+mn-lt"/>
                <a:ea typeface="+mn-ea"/>
                <a:cs typeface="+mn-cs"/>
              </a:rPr>
              <a:t>In July, 2011, the state experienced a dust storm 100miles wide, over 1mile high, traveling at 40-50mph, lasted 2 hours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u="none" strike="noStrike" kern="1200" dirty="0">
                <a:solidFill>
                  <a:schemeClr val="tx1"/>
                </a:solidFill>
                <a:effectLst/>
                <a:latin typeface="+mn-lt"/>
                <a:ea typeface="+mn-ea"/>
                <a:cs typeface="+mn-cs"/>
              </a:rPr>
              <a:t>The result, was a 3-day outage to the state's datacenter</a:t>
            </a:r>
          </a:p>
          <a:p>
            <a:pPr lvl="1"/>
            <a:r>
              <a:rPr lang="en-US" sz="1200" u="none" strike="noStrike" kern="1200" dirty="0">
                <a:solidFill>
                  <a:schemeClr val="tx1"/>
                </a:solidFill>
                <a:effectLst/>
                <a:latin typeface="+mn-lt"/>
                <a:ea typeface="+mn-ea"/>
                <a:cs typeface="+mn-cs"/>
              </a:rPr>
              <a:t>7 Agencies had line of business systems on our mainframe were down, some with citizens lining up outside to get service.</a:t>
            </a:r>
          </a:p>
          <a:p>
            <a:pPr lvl="1"/>
            <a:r>
              <a:rPr lang="en-US" sz="1200" u="none" strike="noStrike" kern="1200" dirty="0">
                <a:solidFill>
                  <a:schemeClr val="tx1"/>
                </a:solidFill>
                <a:effectLst/>
                <a:latin typeface="+mn-lt"/>
                <a:ea typeface="+mn-ea"/>
                <a:cs typeface="+mn-cs"/>
              </a:rPr>
              <a:t>The datacenter - aging facility, 40yr old building</a:t>
            </a:r>
          </a:p>
          <a:p>
            <a:pPr lvl="1"/>
            <a:r>
              <a:rPr lang="en-US" sz="1200" u="none" strike="noStrike" kern="1200" dirty="0">
                <a:solidFill>
                  <a:schemeClr val="tx1"/>
                </a:solidFill>
                <a:effectLst/>
                <a:latin typeface="+mn-lt"/>
                <a:ea typeface="+mn-ea"/>
                <a:cs typeface="+mn-cs"/>
              </a:rPr>
              <a:t>$15M in deferred maintenance and spend $30M to bring it up to current DC standards</a:t>
            </a:r>
          </a:p>
          <a:p>
            <a:pPr lvl="1"/>
            <a:r>
              <a:rPr lang="en-US" sz="1200" u="none" strike="noStrike" kern="1200" dirty="0">
                <a:solidFill>
                  <a:schemeClr val="tx1"/>
                </a:solidFill>
                <a:effectLst/>
                <a:latin typeface="+mn-lt"/>
                <a:ea typeface="+mn-ea"/>
                <a:cs typeface="+mn-cs"/>
              </a:rPr>
              <a:t>When we were competing with the same general fund that paid for teachers, doctors and police, we weren't going to get what we needed.</a:t>
            </a:r>
          </a:p>
          <a:p>
            <a:pPr lvl="1"/>
            <a:r>
              <a:rPr lang="en-US" sz="1200" u="none" strike="noStrike" kern="1200" dirty="0">
                <a:solidFill>
                  <a:schemeClr val="tx1"/>
                </a:solidFill>
                <a:effectLst/>
                <a:latin typeface="+mn-lt"/>
                <a:ea typeface="+mn-ea"/>
                <a:cs typeface="+mn-cs"/>
              </a:rPr>
              <a:t>That's what I walked into on my first day as CIO in late 2015. (2min)</a:t>
            </a:r>
          </a:p>
          <a:p>
            <a:endParaRPr lang="en-US" dirty="0"/>
          </a:p>
        </p:txBody>
      </p:sp>
      <p:sp>
        <p:nvSpPr>
          <p:cNvPr id="4" name="Slide Number Placeholder 3"/>
          <p:cNvSpPr>
            <a:spLocks noGrp="1"/>
          </p:cNvSpPr>
          <p:nvPr>
            <p:ph type="sldNum" sz="quarter" idx="5"/>
          </p:nvPr>
        </p:nvSpPr>
        <p:spPr/>
        <p:txBody>
          <a:bodyPr/>
          <a:lstStyle/>
          <a:p>
            <a:fld id="{27F72F99-7204-4A16-BBCF-540DE47474A0}" type="slidenum">
              <a:rPr lang="en-US" smtClean="0"/>
              <a:t>2</a:t>
            </a:fld>
            <a:endParaRPr lang="en-US"/>
          </a:p>
        </p:txBody>
      </p:sp>
    </p:spTree>
    <p:extLst>
      <p:ext uri="{BB962C8B-B14F-4D97-AF65-F5344CB8AC3E}">
        <p14:creationId xmlns:p14="http://schemas.microsoft.com/office/powerpoint/2010/main" val="3730487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u="none" strike="noStrike" kern="1200" dirty="0">
                <a:solidFill>
                  <a:schemeClr val="tx1"/>
                </a:solidFill>
                <a:effectLst/>
                <a:latin typeface="+mn-lt"/>
                <a:ea typeface="+mn-ea"/>
                <a:cs typeface="+mn-cs"/>
              </a:rPr>
              <a:t>What we did </a:t>
            </a:r>
            <a:r>
              <a:rPr lang="en-US" sz="1200" u="none" strike="noStrike" kern="1200" dirty="0">
                <a:solidFill>
                  <a:schemeClr val="tx1"/>
                </a:solidFill>
                <a:effectLst/>
                <a:latin typeface="+mn-lt"/>
                <a:ea typeface="+mn-ea"/>
                <a:cs typeface="+mn-cs"/>
              </a:rPr>
              <a:t>first was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u="none" strike="noStrike" kern="1200" dirty="0">
                <a:solidFill>
                  <a:schemeClr val="tx1"/>
                </a:solidFill>
                <a:effectLst/>
                <a:latin typeface="+mn-lt"/>
                <a:ea typeface="+mn-ea"/>
                <a:cs typeface="+mn-cs"/>
              </a:rPr>
              <a:t>Established a modern foundation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u="none" strike="noStrike" kern="1200" dirty="0">
                <a:solidFill>
                  <a:schemeClr val="tx1"/>
                </a:solidFill>
                <a:effectLst/>
                <a:latin typeface="+mn-lt"/>
                <a:ea typeface="+mn-ea"/>
                <a:cs typeface="+mn-cs"/>
              </a:rPr>
              <a:t>Set a Cloud-First policy, but not cloud-only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u="none" strike="noStrike" kern="1200" dirty="0">
                <a:solidFill>
                  <a:schemeClr val="tx1"/>
                </a:solidFill>
                <a:effectLst/>
                <a:latin typeface="+mn-lt"/>
                <a:ea typeface="+mn-ea"/>
                <a:cs typeface="+mn-cs"/>
              </a:rPr>
              <a:t>At the time, Hardware refresh requests were auto-approval, now had to be justified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u="none" strike="noStrike" kern="1200" dirty="0">
                <a:solidFill>
                  <a:schemeClr val="tx1"/>
                </a:solidFill>
                <a:effectLst/>
                <a:latin typeface="+mn-lt"/>
                <a:ea typeface="+mn-ea"/>
                <a:cs typeface="+mn-cs"/>
              </a:rPr>
              <a:t>Had to ask every agency "Why can't this go in the cloud", and when they looked into that it turns out most of them could.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u="none" strike="noStrike" kern="1200" dirty="0">
                <a:solidFill>
                  <a:schemeClr val="tx1"/>
                </a:solidFill>
                <a:effectLst/>
                <a:latin typeface="+mn-lt"/>
                <a:ea typeface="+mn-ea"/>
                <a:cs typeface="+mn-cs"/>
              </a:rPr>
              <a:t>Trained our people to use new tools and technologies to better solve government problems</a:t>
            </a:r>
          </a:p>
          <a:p>
            <a:pPr lvl="1"/>
            <a:r>
              <a:rPr lang="en-US" sz="1200" u="none" strike="noStrike" kern="1200" dirty="0">
                <a:solidFill>
                  <a:schemeClr val="tx1"/>
                </a:solidFill>
                <a:effectLst/>
                <a:latin typeface="+mn-lt"/>
                <a:ea typeface="+mn-ea"/>
                <a:cs typeface="+mn-cs"/>
              </a:rPr>
              <a:t>Migrated our core network to </a:t>
            </a:r>
            <a:r>
              <a:rPr lang="en-US" sz="1200" u="none" strike="noStrike" kern="1200" dirty="0" err="1">
                <a:solidFill>
                  <a:schemeClr val="tx1"/>
                </a:solidFill>
                <a:effectLst/>
                <a:latin typeface="+mn-lt"/>
                <a:ea typeface="+mn-ea"/>
                <a:cs typeface="+mn-cs"/>
              </a:rPr>
              <a:t>colo</a:t>
            </a:r>
            <a:r>
              <a:rPr lang="en-US" sz="1200" u="none" strike="noStrike" kern="1200" dirty="0">
                <a:solidFill>
                  <a:schemeClr val="tx1"/>
                </a:solidFill>
                <a:effectLst/>
                <a:latin typeface="+mn-lt"/>
                <a:ea typeface="+mn-ea"/>
                <a:cs typeface="+mn-cs"/>
              </a:rPr>
              <a:t>, to increase our cloud network connectivity (2min)</a:t>
            </a:r>
          </a:p>
          <a:p>
            <a:endParaRPr lang="en-US" dirty="0"/>
          </a:p>
        </p:txBody>
      </p:sp>
      <p:sp>
        <p:nvSpPr>
          <p:cNvPr id="4" name="Slide Number Placeholder 3"/>
          <p:cNvSpPr>
            <a:spLocks noGrp="1"/>
          </p:cNvSpPr>
          <p:nvPr>
            <p:ph type="sldNum" sz="quarter" idx="5"/>
          </p:nvPr>
        </p:nvSpPr>
        <p:spPr/>
        <p:txBody>
          <a:bodyPr/>
          <a:lstStyle/>
          <a:p>
            <a:fld id="{27F72F99-7204-4A16-BBCF-540DE47474A0}" type="slidenum">
              <a:rPr lang="en-US" smtClean="0"/>
              <a:t>3</a:t>
            </a:fld>
            <a:endParaRPr lang="en-US"/>
          </a:p>
        </p:txBody>
      </p:sp>
    </p:spTree>
    <p:extLst>
      <p:ext uri="{BB962C8B-B14F-4D97-AF65-F5344CB8AC3E}">
        <p14:creationId xmlns:p14="http://schemas.microsoft.com/office/powerpoint/2010/main" val="1129450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u="none" strike="noStrike" kern="1200" dirty="0">
                <a:solidFill>
                  <a:schemeClr val="tx1"/>
                </a:solidFill>
                <a:effectLst/>
                <a:latin typeface="+mn-lt"/>
                <a:ea typeface="+mn-ea"/>
                <a:cs typeface="+mn-cs"/>
              </a:rPr>
              <a:t>What we did</a:t>
            </a:r>
            <a:endParaRPr lang="en-US" sz="1200" u="none" strike="noStrike" kern="1200" dirty="0">
              <a:solidFill>
                <a:schemeClr val="tx1"/>
              </a:solidFill>
              <a:effectLst/>
              <a:latin typeface="+mn-lt"/>
              <a:ea typeface="+mn-ea"/>
              <a:cs typeface="+mn-cs"/>
            </a:endParaRPr>
          </a:p>
          <a:p>
            <a:pPr lvl="1"/>
            <a:r>
              <a:rPr lang="en-US" sz="1200" u="none" strike="noStrike" kern="1200" dirty="0">
                <a:solidFill>
                  <a:schemeClr val="tx1"/>
                </a:solidFill>
                <a:effectLst/>
                <a:latin typeface="+mn-lt"/>
                <a:ea typeface="+mn-ea"/>
                <a:cs typeface="+mn-cs"/>
              </a:rPr>
              <a:t>Next we embraced cloud technology</a:t>
            </a:r>
          </a:p>
          <a:p>
            <a:pPr lvl="1"/>
            <a:r>
              <a:rPr lang="en-US" sz="1200" u="none" strike="noStrike" kern="1200" dirty="0">
                <a:solidFill>
                  <a:schemeClr val="tx1"/>
                </a:solidFill>
                <a:effectLst/>
                <a:latin typeface="+mn-lt"/>
                <a:ea typeface="+mn-ea"/>
                <a:cs typeface="+mn-cs"/>
              </a:rPr>
              <a:t>Moved mainframe to the cloud</a:t>
            </a:r>
          </a:p>
          <a:p>
            <a:pPr lvl="1"/>
            <a:r>
              <a:rPr lang="en-US" sz="1200" u="none" strike="noStrike" kern="1200" dirty="0">
                <a:solidFill>
                  <a:schemeClr val="tx1"/>
                </a:solidFill>
                <a:effectLst/>
                <a:latin typeface="+mn-lt"/>
                <a:ea typeface="+mn-ea"/>
                <a:cs typeface="+mn-cs"/>
              </a:rPr>
              <a:t>Migrated 30 on-prem email systems to one cloud-based system with Google, largest gov customer.</a:t>
            </a:r>
          </a:p>
          <a:p>
            <a:pPr lvl="1"/>
            <a:r>
              <a:rPr lang="en-US" sz="1200" u="none" strike="noStrike" kern="1200" dirty="0">
                <a:solidFill>
                  <a:schemeClr val="tx1"/>
                </a:solidFill>
                <a:effectLst/>
                <a:latin typeface="+mn-lt"/>
                <a:ea typeface="+mn-ea"/>
                <a:cs typeface="+mn-cs"/>
              </a:rPr>
              <a:t>We moved 15 of our agency licensing and permitting systems to </a:t>
            </a:r>
            <a:r>
              <a:rPr lang="en-US" sz="1200" u="none" strike="noStrike" kern="1200" dirty="0" err="1">
                <a:solidFill>
                  <a:schemeClr val="tx1"/>
                </a:solidFill>
                <a:effectLst/>
                <a:latin typeface="+mn-lt"/>
                <a:ea typeface="+mn-ea"/>
                <a:cs typeface="+mn-cs"/>
              </a:rPr>
              <a:t>SalesForce</a:t>
            </a:r>
            <a:endParaRPr lang="en-US" sz="1200" u="none" strike="noStrike" kern="1200" dirty="0">
              <a:solidFill>
                <a:schemeClr val="tx1"/>
              </a:solidFill>
              <a:effectLst/>
              <a:latin typeface="+mn-lt"/>
              <a:ea typeface="+mn-ea"/>
              <a:cs typeface="+mn-cs"/>
            </a:endParaRPr>
          </a:p>
          <a:p>
            <a:pPr lvl="1"/>
            <a:r>
              <a:rPr lang="en-US" sz="1200" u="none" strike="noStrike" kern="1200" dirty="0">
                <a:solidFill>
                  <a:schemeClr val="tx1"/>
                </a:solidFill>
                <a:effectLst/>
                <a:latin typeface="+mn-lt"/>
                <a:ea typeface="+mn-ea"/>
                <a:cs typeface="+mn-cs"/>
              </a:rPr>
              <a:t>Set a goal to exit the state’s largest datacenter in 18 months, 6mo planning, 12mo execution</a:t>
            </a:r>
          </a:p>
          <a:p>
            <a:pPr lvl="1"/>
            <a:r>
              <a:rPr lang="en-US" sz="1200" u="none" strike="noStrike" kern="1200" dirty="0">
                <a:solidFill>
                  <a:schemeClr val="tx1"/>
                </a:solidFill>
                <a:effectLst/>
                <a:latin typeface="+mn-lt"/>
                <a:ea typeface="+mn-ea"/>
                <a:cs typeface="+mn-cs"/>
              </a:rPr>
              <a:t>Created a burning platform to drive action from my team, and our customers.</a:t>
            </a:r>
          </a:p>
          <a:p>
            <a:endParaRPr lang="en-US" dirty="0"/>
          </a:p>
        </p:txBody>
      </p:sp>
      <p:sp>
        <p:nvSpPr>
          <p:cNvPr id="4" name="Slide Number Placeholder 3"/>
          <p:cNvSpPr>
            <a:spLocks noGrp="1"/>
          </p:cNvSpPr>
          <p:nvPr>
            <p:ph type="sldNum" sz="quarter" idx="5"/>
          </p:nvPr>
        </p:nvSpPr>
        <p:spPr/>
        <p:txBody>
          <a:bodyPr/>
          <a:lstStyle/>
          <a:p>
            <a:fld id="{27F72F99-7204-4A16-BBCF-540DE47474A0}" type="slidenum">
              <a:rPr lang="en-US" smtClean="0"/>
              <a:t>4</a:t>
            </a:fld>
            <a:endParaRPr lang="en-US"/>
          </a:p>
        </p:txBody>
      </p:sp>
    </p:spTree>
    <p:extLst>
      <p:ext uri="{BB962C8B-B14F-4D97-AF65-F5344CB8AC3E}">
        <p14:creationId xmlns:p14="http://schemas.microsoft.com/office/powerpoint/2010/main" val="705945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u="none" strike="noStrike" kern="1200" dirty="0">
                <a:solidFill>
                  <a:schemeClr val="tx1"/>
                </a:solidFill>
                <a:effectLst/>
                <a:latin typeface="+mn-lt"/>
                <a:ea typeface="+mn-ea"/>
                <a:cs typeface="+mn-cs"/>
              </a:rPr>
              <a:t>What we learned</a:t>
            </a:r>
            <a:endParaRPr lang="en-US" sz="1200" u="none" strike="noStrike" kern="1200" dirty="0">
              <a:solidFill>
                <a:schemeClr val="tx1"/>
              </a:solidFill>
              <a:effectLst/>
              <a:latin typeface="+mn-lt"/>
              <a:ea typeface="+mn-ea"/>
              <a:cs typeface="+mn-cs"/>
            </a:endParaRPr>
          </a:p>
          <a:p>
            <a:pPr lvl="1"/>
            <a:r>
              <a:rPr lang="en-US" sz="1200" u="none" strike="noStrike" kern="1200" dirty="0">
                <a:solidFill>
                  <a:schemeClr val="tx1"/>
                </a:solidFill>
                <a:effectLst/>
                <a:latin typeface="+mn-lt"/>
                <a:ea typeface="+mn-ea"/>
                <a:cs typeface="+mn-cs"/>
              </a:rPr>
              <a:t>Governance was important, our old models needed to be rethought and modernized</a:t>
            </a:r>
          </a:p>
          <a:p>
            <a:pPr lvl="1"/>
            <a:r>
              <a:rPr lang="en-US" sz="1200" u="none" strike="noStrike" kern="1200" dirty="0">
                <a:solidFill>
                  <a:schemeClr val="tx1"/>
                </a:solidFill>
                <a:effectLst/>
                <a:latin typeface="+mn-lt"/>
                <a:ea typeface="+mn-ea"/>
                <a:cs typeface="+mn-cs"/>
              </a:rPr>
              <a:t>Communication was key, because when folks did push back, we talked through it</a:t>
            </a:r>
          </a:p>
          <a:p>
            <a:pPr lvl="1"/>
            <a:r>
              <a:rPr lang="en-US" sz="1200" u="none" strike="noStrike" kern="1200" dirty="0">
                <a:solidFill>
                  <a:schemeClr val="tx1"/>
                </a:solidFill>
                <a:effectLst/>
                <a:latin typeface="+mn-lt"/>
                <a:ea typeface="+mn-ea"/>
                <a:cs typeface="+mn-cs"/>
              </a:rPr>
              <a:t>Optimizing our footprint and right-sizing our applications saved us $</a:t>
            </a:r>
          </a:p>
          <a:p>
            <a:pPr lvl="1"/>
            <a:r>
              <a:rPr lang="en-US" sz="1200" u="none" strike="noStrike" kern="1200" dirty="0">
                <a:solidFill>
                  <a:schemeClr val="tx1"/>
                </a:solidFill>
                <a:effectLst/>
                <a:latin typeface="+mn-lt"/>
                <a:ea typeface="+mn-ea"/>
                <a:cs typeface="+mn-cs"/>
              </a:rPr>
              <a:t>What we hoped for? 25-50% in the cloud</a:t>
            </a:r>
          </a:p>
          <a:p>
            <a:pPr lvl="1"/>
            <a:r>
              <a:rPr lang="en-US" sz="1200" u="none" strike="noStrike" kern="1200" dirty="0">
                <a:solidFill>
                  <a:schemeClr val="tx1"/>
                </a:solidFill>
                <a:effectLst/>
                <a:latin typeface="+mn-lt"/>
                <a:ea typeface="+mn-ea"/>
                <a:cs typeface="+mn-cs"/>
              </a:rPr>
              <a:t>What we got? 75% to AWS</a:t>
            </a:r>
          </a:p>
          <a:p>
            <a:pPr lvl="1"/>
            <a:r>
              <a:rPr lang="en-US" sz="1200" u="none" strike="noStrike" kern="1200" dirty="0">
                <a:solidFill>
                  <a:schemeClr val="tx1"/>
                </a:solidFill>
                <a:effectLst/>
                <a:latin typeface="+mn-lt"/>
                <a:ea typeface="+mn-ea"/>
                <a:cs typeface="+mn-cs"/>
              </a:rPr>
              <a:t>Saved $4M annually</a:t>
            </a:r>
          </a:p>
          <a:p>
            <a:endParaRPr lang="en-US" dirty="0"/>
          </a:p>
        </p:txBody>
      </p:sp>
      <p:sp>
        <p:nvSpPr>
          <p:cNvPr id="4" name="Slide Number Placeholder 3"/>
          <p:cNvSpPr>
            <a:spLocks noGrp="1"/>
          </p:cNvSpPr>
          <p:nvPr>
            <p:ph type="sldNum" sz="quarter" idx="5"/>
          </p:nvPr>
        </p:nvSpPr>
        <p:spPr/>
        <p:txBody>
          <a:bodyPr/>
          <a:lstStyle/>
          <a:p>
            <a:fld id="{27F72F99-7204-4A16-BBCF-540DE47474A0}" type="slidenum">
              <a:rPr lang="en-US" smtClean="0"/>
              <a:t>5</a:t>
            </a:fld>
            <a:endParaRPr lang="en-US"/>
          </a:p>
        </p:txBody>
      </p:sp>
    </p:spTree>
    <p:extLst>
      <p:ext uri="{BB962C8B-B14F-4D97-AF65-F5344CB8AC3E}">
        <p14:creationId xmlns:p14="http://schemas.microsoft.com/office/powerpoint/2010/main" val="17243893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u="none" strike="noStrike" kern="1200" dirty="0">
                <a:solidFill>
                  <a:schemeClr val="tx1"/>
                </a:solidFill>
                <a:effectLst/>
                <a:latin typeface="+mn-lt"/>
                <a:ea typeface="+mn-ea"/>
                <a:cs typeface="+mn-cs"/>
              </a:rPr>
              <a:t>How it’s going now?</a:t>
            </a:r>
            <a:endParaRPr lang="en-US" sz="1200" u="none" strike="noStrike" kern="1200" dirty="0">
              <a:solidFill>
                <a:schemeClr val="tx1"/>
              </a:solidFill>
              <a:effectLst/>
              <a:latin typeface="+mn-lt"/>
              <a:ea typeface="+mn-ea"/>
              <a:cs typeface="+mn-cs"/>
            </a:endParaRPr>
          </a:p>
          <a:p>
            <a:pPr lvl="1"/>
            <a:r>
              <a:rPr lang="en-US" sz="1200" u="none" strike="noStrike" kern="1200" dirty="0">
                <a:solidFill>
                  <a:schemeClr val="tx1"/>
                </a:solidFill>
                <a:effectLst/>
                <a:latin typeface="+mn-lt"/>
                <a:ea typeface="+mn-ea"/>
                <a:cs typeface="+mn-cs"/>
              </a:rPr>
              <a:t>Agencies have embraced the cloud</a:t>
            </a:r>
          </a:p>
          <a:p>
            <a:pPr lvl="1"/>
            <a:r>
              <a:rPr lang="en-US" sz="1200" u="none" strike="noStrike" kern="1200" dirty="0">
                <a:solidFill>
                  <a:schemeClr val="tx1"/>
                </a:solidFill>
                <a:effectLst/>
                <a:latin typeface="+mn-lt"/>
                <a:ea typeface="+mn-ea"/>
                <a:cs typeface="+mn-cs"/>
              </a:rPr>
              <a:t>	Using cloud-native applications</a:t>
            </a:r>
          </a:p>
          <a:p>
            <a:pPr lvl="1"/>
            <a:r>
              <a:rPr lang="en-US" sz="1200" u="none" strike="noStrike" kern="1200" dirty="0">
                <a:solidFill>
                  <a:schemeClr val="tx1"/>
                </a:solidFill>
                <a:effectLst/>
                <a:latin typeface="+mn-lt"/>
                <a:ea typeface="+mn-ea"/>
                <a:cs typeface="+mn-cs"/>
              </a:rPr>
              <a:t>	Setting up data lakes to make data-driven decisions</a:t>
            </a:r>
          </a:p>
          <a:p>
            <a:pPr lvl="1"/>
            <a:r>
              <a:rPr lang="en-US" sz="1200" u="none" strike="noStrike" kern="1200" dirty="0">
                <a:solidFill>
                  <a:schemeClr val="tx1"/>
                </a:solidFill>
                <a:effectLst/>
                <a:latin typeface="+mn-lt"/>
                <a:ea typeface="+mn-ea"/>
                <a:cs typeface="+mn-cs"/>
              </a:rPr>
              <a:t>	Modern technology is attracting top talent from the private sector, believe in Gov’s mission</a:t>
            </a:r>
          </a:p>
          <a:p>
            <a:pPr lvl="1"/>
            <a:r>
              <a:rPr lang="en-US" sz="1200" u="none" strike="noStrike" kern="1200" dirty="0">
                <a:solidFill>
                  <a:schemeClr val="tx1"/>
                </a:solidFill>
                <a:effectLst/>
                <a:latin typeface="+mn-lt"/>
                <a:ea typeface="+mn-ea"/>
                <a:cs typeface="+mn-cs"/>
              </a:rPr>
              <a:t>Now using over 50 AWS services:</a:t>
            </a:r>
          </a:p>
          <a:p>
            <a:pPr lvl="1"/>
            <a:r>
              <a:rPr lang="en-US" sz="1200" u="none" strike="noStrike" kern="1200" dirty="0">
                <a:solidFill>
                  <a:schemeClr val="tx1"/>
                </a:solidFill>
                <a:effectLst/>
                <a:latin typeface="+mn-lt"/>
                <a:ea typeface="+mn-ea"/>
                <a:cs typeface="+mn-cs"/>
              </a:rPr>
              <a:t>Shut down another 87 or 90 server rooms</a:t>
            </a:r>
          </a:p>
          <a:p>
            <a:pPr lvl="1"/>
            <a:r>
              <a:rPr lang="en-US" sz="1200" u="none" strike="noStrike" kern="1200" dirty="0">
                <a:solidFill>
                  <a:schemeClr val="tx1"/>
                </a:solidFill>
                <a:effectLst/>
                <a:latin typeface="+mn-lt"/>
                <a:ea typeface="+mn-ea"/>
                <a:cs typeface="+mn-cs"/>
              </a:rPr>
              <a:t>State now tracking $11M in savings</a:t>
            </a:r>
          </a:p>
          <a:p>
            <a:pPr lvl="1"/>
            <a:r>
              <a:rPr lang="en-US" sz="1200" u="none" strike="noStrike" kern="1200" dirty="0">
                <a:solidFill>
                  <a:schemeClr val="tx1"/>
                </a:solidFill>
                <a:effectLst/>
                <a:latin typeface="+mn-lt"/>
                <a:ea typeface="+mn-ea"/>
                <a:cs typeface="+mn-cs"/>
              </a:rPr>
              <a:t>If Arizona can do it, so can Hawaii, and our team at AWS is here to help.</a:t>
            </a:r>
          </a:p>
          <a:p>
            <a:endParaRPr lang="en-US" dirty="0"/>
          </a:p>
        </p:txBody>
      </p:sp>
      <p:sp>
        <p:nvSpPr>
          <p:cNvPr id="4" name="Slide Number Placeholder 3"/>
          <p:cNvSpPr>
            <a:spLocks noGrp="1"/>
          </p:cNvSpPr>
          <p:nvPr>
            <p:ph type="sldNum" sz="quarter" idx="5"/>
          </p:nvPr>
        </p:nvSpPr>
        <p:spPr/>
        <p:txBody>
          <a:bodyPr/>
          <a:lstStyle/>
          <a:p>
            <a:fld id="{27F72F99-7204-4A16-BBCF-540DE47474A0}" type="slidenum">
              <a:rPr lang="en-US" smtClean="0"/>
              <a:t>6</a:t>
            </a:fld>
            <a:endParaRPr lang="en-US"/>
          </a:p>
        </p:txBody>
      </p:sp>
    </p:spTree>
    <p:extLst>
      <p:ext uri="{BB962C8B-B14F-4D97-AF65-F5344CB8AC3E}">
        <p14:creationId xmlns:p14="http://schemas.microsoft.com/office/powerpoint/2010/main" val="20860182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a:t>
            </a:r>
          </a:p>
        </p:txBody>
      </p:sp>
      <p:sp>
        <p:nvSpPr>
          <p:cNvPr id="4" name="Slide Number Placeholder 3"/>
          <p:cNvSpPr>
            <a:spLocks noGrp="1"/>
          </p:cNvSpPr>
          <p:nvPr>
            <p:ph type="sldNum" sz="quarter" idx="5"/>
          </p:nvPr>
        </p:nvSpPr>
        <p:spPr/>
        <p:txBody>
          <a:bodyPr/>
          <a:lstStyle/>
          <a:p>
            <a:fld id="{27F72F99-7204-4A16-BBCF-540DE47474A0}" type="slidenum">
              <a:rPr lang="en-US" smtClean="0"/>
              <a:t>7</a:t>
            </a:fld>
            <a:endParaRPr lang="en-US"/>
          </a:p>
        </p:txBody>
      </p:sp>
    </p:spTree>
    <p:extLst>
      <p:ext uri="{BB962C8B-B14F-4D97-AF65-F5344CB8AC3E}">
        <p14:creationId xmlns:p14="http://schemas.microsoft.com/office/powerpoint/2010/main" val="1536290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F72F99-7204-4A16-BBCF-540DE47474A0}" type="slidenum">
              <a:rPr lang="en-US" smtClean="0"/>
              <a:t>8</a:t>
            </a:fld>
            <a:endParaRPr lang="en-US"/>
          </a:p>
        </p:txBody>
      </p:sp>
    </p:spTree>
    <p:extLst>
      <p:ext uri="{BB962C8B-B14F-4D97-AF65-F5344CB8AC3E}">
        <p14:creationId xmlns:p14="http://schemas.microsoft.com/office/powerpoint/2010/main" val="17389066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18.jp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5.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16.jp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18.jp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9.png"/><Relationship Id="rId7" Type="http://schemas.openxmlformats.org/officeDocument/2006/relationships/image" Target="../media/image4.emf"/><Relationship Id="rId2" Type="http://schemas.openxmlformats.org/officeDocument/2006/relationships/image" Target="../media/image17.jp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0.png"/><Relationship Id="rId9"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2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5.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16.jp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7.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om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DA4E6B7-A926-B798-0C44-0E9F072E3F35}"/>
              </a:ext>
            </a:extLst>
          </p:cNvPr>
          <p:cNvSpPr>
            <a:spLocks noGrp="1"/>
          </p:cNvSpPr>
          <p:nvPr>
            <p:ph type="sldNum" sz="quarter" idx="10"/>
          </p:nvPr>
        </p:nvSpPr>
        <p:spPr/>
        <p:txBody>
          <a:bodyPr/>
          <a:lstStyle/>
          <a:p>
            <a:fld id="{9F3FA615-6054-4516-BDE3-D6918E9DA91B}" type="slidenum">
              <a:rPr lang="en-US" smtClean="0"/>
              <a:t>‹#›</a:t>
            </a:fld>
            <a:endParaRPr lang="en-US"/>
          </a:p>
        </p:txBody>
      </p:sp>
      <p:pic>
        <p:nvPicPr>
          <p:cNvPr id="4" name="Picture 3">
            <a:extLst>
              <a:ext uri="{FF2B5EF4-FFF2-40B4-BE49-F238E27FC236}">
                <a16:creationId xmlns:a16="http://schemas.microsoft.com/office/drawing/2014/main" id="{235F8D54-3DB7-4431-C602-29D1E66DAC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Subtitle 2">
            <a:extLst>
              <a:ext uri="{FF2B5EF4-FFF2-40B4-BE49-F238E27FC236}">
                <a16:creationId xmlns:a16="http://schemas.microsoft.com/office/drawing/2014/main" id="{1E9EF539-C8F3-C899-508C-38985716D6C8}"/>
              </a:ext>
            </a:extLst>
          </p:cNvPr>
          <p:cNvSpPr>
            <a:spLocks noGrp="1"/>
          </p:cNvSpPr>
          <p:nvPr>
            <p:ph type="subTitle" idx="1" hasCustomPrompt="1"/>
          </p:nvPr>
        </p:nvSpPr>
        <p:spPr>
          <a:xfrm>
            <a:off x="800791" y="2584770"/>
            <a:ext cx="6467475" cy="643362"/>
          </a:xfrm>
        </p:spPr>
        <p:txBody>
          <a:bodyPr lIns="0">
            <a:norm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subtitle here</a:t>
            </a:r>
          </a:p>
        </p:txBody>
      </p:sp>
      <p:sp>
        <p:nvSpPr>
          <p:cNvPr id="6" name="Text Placeholder 17">
            <a:extLst>
              <a:ext uri="{FF2B5EF4-FFF2-40B4-BE49-F238E27FC236}">
                <a16:creationId xmlns:a16="http://schemas.microsoft.com/office/drawing/2014/main" id="{3A6D2BE7-4CA0-8A28-CFB6-6389EEFD2C3C}"/>
              </a:ext>
            </a:extLst>
          </p:cNvPr>
          <p:cNvSpPr>
            <a:spLocks noGrp="1"/>
          </p:cNvSpPr>
          <p:nvPr>
            <p:ph type="body" sz="quarter" idx="13" hasCustomPrompt="1"/>
          </p:nvPr>
        </p:nvSpPr>
        <p:spPr>
          <a:xfrm>
            <a:off x="800791" y="4256936"/>
            <a:ext cx="4800600" cy="409575"/>
          </a:xfrm>
        </p:spPr>
        <p:txBody>
          <a:bodyPr lIns="0"/>
          <a:lstStyle>
            <a:lvl1pPr marL="0" indent="0">
              <a:buNone/>
              <a:defRPr sz="2000" b="1">
                <a:solidFill>
                  <a:schemeClr val="bg1"/>
                </a:solidFill>
              </a:defRPr>
            </a:lvl1pPr>
            <a:lvl2pPr marL="228600" indent="0">
              <a:buNone/>
              <a:defRPr/>
            </a:lvl2pPr>
            <a:lvl3pPr marL="502920" indent="0">
              <a:buNone/>
              <a:defRPr/>
            </a:lvl3pPr>
            <a:lvl4pPr marL="777240" indent="0">
              <a:buNone/>
              <a:defRPr/>
            </a:lvl4pPr>
            <a:lvl5pPr marL="1051560" indent="0">
              <a:buNone/>
              <a:defRPr/>
            </a:lvl5pPr>
          </a:lstStyle>
          <a:p>
            <a:pPr lvl="0"/>
            <a:r>
              <a:rPr lang="en-US" dirty="0"/>
              <a:t>Speaker name</a:t>
            </a:r>
          </a:p>
        </p:txBody>
      </p:sp>
      <p:sp>
        <p:nvSpPr>
          <p:cNvPr id="7" name="Text Placeholder 17">
            <a:extLst>
              <a:ext uri="{FF2B5EF4-FFF2-40B4-BE49-F238E27FC236}">
                <a16:creationId xmlns:a16="http://schemas.microsoft.com/office/drawing/2014/main" id="{FF276700-AD65-AFD9-0D5F-1F80298A496E}"/>
              </a:ext>
            </a:extLst>
          </p:cNvPr>
          <p:cNvSpPr>
            <a:spLocks noGrp="1"/>
          </p:cNvSpPr>
          <p:nvPr>
            <p:ph type="body" sz="quarter" idx="14" hasCustomPrompt="1"/>
          </p:nvPr>
        </p:nvSpPr>
        <p:spPr>
          <a:xfrm>
            <a:off x="800791" y="4589316"/>
            <a:ext cx="4800600" cy="634450"/>
          </a:xfrm>
        </p:spPr>
        <p:txBody>
          <a:bodyPr lIns="0"/>
          <a:lstStyle>
            <a:lvl1pPr marL="0" indent="0">
              <a:spcAft>
                <a:spcPts val="300"/>
              </a:spcAft>
              <a:buNone/>
              <a:defRPr sz="1600" b="0">
                <a:solidFill>
                  <a:schemeClr val="bg1"/>
                </a:solidFill>
              </a:defRPr>
            </a:lvl1pPr>
            <a:lvl2pPr marL="228600" indent="0">
              <a:buNone/>
              <a:defRPr/>
            </a:lvl2pPr>
            <a:lvl3pPr marL="502920" indent="0">
              <a:buNone/>
              <a:defRPr/>
            </a:lvl3pPr>
            <a:lvl4pPr marL="777240" indent="0">
              <a:buNone/>
              <a:defRPr/>
            </a:lvl4pPr>
            <a:lvl5pPr marL="1051560" indent="0">
              <a:buNone/>
              <a:defRPr/>
            </a:lvl5pPr>
          </a:lstStyle>
          <a:p>
            <a:pPr lvl="0"/>
            <a:r>
              <a:rPr lang="en-US" dirty="0"/>
              <a:t>Speaker title</a:t>
            </a:r>
            <a:br>
              <a:rPr lang="en-US" dirty="0"/>
            </a:br>
            <a:r>
              <a:rPr lang="en-US" dirty="0"/>
              <a:t>Company</a:t>
            </a:r>
          </a:p>
        </p:txBody>
      </p:sp>
      <p:sp>
        <p:nvSpPr>
          <p:cNvPr id="8" name="Rectangle 7">
            <a:extLst>
              <a:ext uri="{FF2B5EF4-FFF2-40B4-BE49-F238E27FC236}">
                <a16:creationId xmlns:a16="http://schemas.microsoft.com/office/drawing/2014/main" id="{DC945F17-A121-B028-494E-B60A682CBD3D}"/>
              </a:ext>
            </a:extLst>
          </p:cNvPr>
          <p:cNvSpPr/>
          <p:nvPr userDrawn="1"/>
        </p:nvSpPr>
        <p:spPr>
          <a:xfrm>
            <a:off x="0" y="5918662"/>
            <a:ext cx="12192000" cy="939339"/>
          </a:xfrm>
          <a:prstGeom prst="rect">
            <a:avLst/>
          </a:prstGeom>
          <a:solidFill>
            <a:srgbClr val="030D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99A97358-7E56-D975-7AE0-7A0C60CD39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7768" y="5942379"/>
            <a:ext cx="1170504" cy="682795"/>
          </a:xfrm>
          <a:prstGeom prst="rect">
            <a:avLst/>
          </a:prstGeom>
        </p:spPr>
      </p:pic>
      <p:pic>
        <p:nvPicPr>
          <p:cNvPr id="11" name="Picture 10">
            <a:extLst>
              <a:ext uri="{FF2B5EF4-FFF2-40B4-BE49-F238E27FC236}">
                <a16:creationId xmlns:a16="http://schemas.microsoft.com/office/drawing/2014/main" id="{C362F280-F399-6ED0-D96F-3E387A386F8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48010" y="6068152"/>
            <a:ext cx="1862415" cy="347444"/>
          </a:xfrm>
          <a:prstGeom prst="rect">
            <a:avLst/>
          </a:prstGeom>
        </p:spPr>
      </p:pic>
      <p:pic>
        <p:nvPicPr>
          <p:cNvPr id="12" name="Picture 11">
            <a:extLst>
              <a:ext uri="{FF2B5EF4-FFF2-40B4-BE49-F238E27FC236}">
                <a16:creationId xmlns:a16="http://schemas.microsoft.com/office/drawing/2014/main" id="{A7127EF9-F3CE-59AA-D9B1-436A5B7F16B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56088" y="6087506"/>
            <a:ext cx="649422" cy="388543"/>
          </a:xfrm>
          <a:prstGeom prst="rect">
            <a:avLst/>
          </a:prstGeom>
        </p:spPr>
      </p:pic>
      <p:sp>
        <p:nvSpPr>
          <p:cNvPr id="13" name="Title 1">
            <a:extLst>
              <a:ext uri="{FF2B5EF4-FFF2-40B4-BE49-F238E27FC236}">
                <a16:creationId xmlns:a16="http://schemas.microsoft.com/office/drawing/2014/main" id="{C2E1CEFC-5D88-C5E1-3095-B5661EAD8BC0}"/>
              </a:ext>
            </a:extLst>
          </p:cNvPr>
          <p:cNvSpPr>
            <a:spLocks noGrp="1"/>
          </p:cNvSpPr>
          <p:nvPr>
            <p:ph type="ctrTitle" hasCustomPrompt="1"/>
          </p:nvPr>
        </p:nvSpPr>
        <p:spPr>
          <a:xfrm>
            <a:off x="688570" y="1779494"/>
            <a:ext cx="6309534" cy="723900"/>
          </a:xfrm>
        </p:spPr>
        <p:txBody>
          <a:bodyPr anchor="t">
            <a:noAutofit/>
          </a:bodyPr>
          <a:lstStyle>
            <a:lvl1pPr algn="l">
              <a:defRPr sz="5000" b="1">
                <a:solidFill>
                  <a:schemeClr val="bg1"/>
                </a:solidFill>
              </a:defRPr>
            </a:lvl1pPr>
          </a:lstStyle>
          <a:p>
            <a:r>
              <a:rPr lang="en-US" dirty="0"/>
              <a:t>Type title here</a:t>
            </a:r>
          </a:p>
        </p:txBody>
      </p:sp>
      <p:sp>
        <p:nvSpPr>
          <p:cNvPr id="14" name="Slide Number Placeholder 4">
            <a:extLst>
              <a:ext uri="{FF2B5EF4-FFF2-40B4-BE49-F238E27FC236}">
                <a16:creationId xmlns:a16="http://schemas.microsoft.com/office/drawing/2014/main" id="{C299A416-B89B-5536-2158-82D0F360E2F9}"/>
              </a:ext>
            </a:extLst>
          </p:cNvPr>
          <p:cNvSpPr txBox="1">
            <a:spLocks/>
          </p:cNvSpPr>
          <p:nvPr userDrawn="1"/>
        </p:nvSpPr>
        <p:spPr>
          <a:xfrm>
            <a:off x="9155548" y="612549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3FA615-6054-4516-BDE3-D6918E9DA91B}" type="slidenum">
              <a:rPr lang="en-US" smtClean="0"/>
              <a:pPr/>
              <a:t>‹#›</a:t>
            </a:fld>
            <a:endParaRPr lang="en-US" dirty="0"/>
          </a:p>
        </p:txBody>
      </p:sp>
      <p:sp>
        <p:nvSpPr>
          <p:cNvPr id="2" name="TextBox 1">
            <a:extLst>
              <a:ext uri="{FF2B5EF4-FFF2-40B4-BE49-F238E27FC236}">
                <a16:creationId xmlns:a16="http://schemas.microsoft.com/office/drawing/2014/main" id="{76720930-AEE0-A3C7-A6DA-AC74A7E20525}"/>
              </a:ext>
            </a:extLst>
          </p:cNvPr>
          <p:cNvSpPr txBox="1"/>
          <p:nvPr userDrawn="1"/>
        </p:nvSpPr>
        <p:spPr>
          <a:xfrm>
            <a:off x="688570" y="6579123"/>
            <a:ext cx="8332304" cy="215444"/>
          </a:xfrm>
          <a:prstGeom prst="rect">
            <a:avLst/>
          </a:prstGeom>
          <a:noFill/>
        </p:spPr>
        <p:txBody>
          <a:bodyPr wrap="square" rtlCol="0">
            <a:spAutoFit/>
          </a:bodyPr>
          <a:lstStyle/>
          <a:p>
            <a:r>
              <a:rPr lang="en-US" sz="800" i="1" dirty="0">
                <a:solidFill>
                  <a:schemeClr val="bg1">
                    <a:lumMod val="75000"/>
                  </a:schemeClr>
                </a:solidFill>
              </a:rPr>
              <a:t>The content herein is proprietary property, trade protected, privileged and only for the intended recipient and may not be </a:t>
            </a:r>
            <a:r>
              <a:rPr lang="en-US" sz="800" i="1" dirty="0">
                <a:solidFill>
                  <a:schemeClr val="bg1">
                    <a:lumMod val="75000"/>
                  </a:schemeClr>
                </a:solidFill>
                <a:latin typeface="+mn-lt"/>
              </a:rPr>
              <a:t>used</a:t>
            </a:r>
            <a:r>
              <a:rPr lang="en-US" sz="800" i="1" dirty="0">
                <a:solidFill>
                  <a:schemeClr val="bg1">
                    <a:lumMod val="75000"/>
                  </a:schemeClr>
                </a:solidFill>
              </a:rPr>
              <a:t>, published, duplicated, or redistributed.</a:t>
            </a:r>
          </a:p>
        </p:txBody>
      </p:sp>
      <p:sp>
        <p:nvSpPr>
          <p:cNvPr id="15" name="TextBox 14">
            <a:extLst>
              <a:ext uri="{FF2B5EF4-FFF2-40B4-BE49-F238E27FC236}">
                <a16:creationId xmlns:a16="http://schemas.microsoft.com/office/drawing/2014/main" id="{AF25001E-24C6-E727-94BE-81079194F8CF}"/>
              </a:ext>
            </a:extLst>
          </p:cNvPr>
          <p:cNvSpPr txBox="1"/>
          <p:nvPr userDrawn="1"/>
        </p:nvSpPr>
        <p:spPr>
          <a:xfrm>
            <a:off x="717768" y="505444"/>
            <a:ext cx="6467474" cy="461665"/>
          </a:xfrm>
          <a:prstGeom prst="rect">
            <a:avLst/>
          </a:prstGeom>
          <a:noFill/>
        </p:spPr>
        <p:txBody>
          <a:bodyPr wrap="square" rtlCol="0">
            <a:spAutoFit/>
          </a:bodyPr>
          <a:lstStyle/>
          <a:p>
            <a:r>
              <a:rPr lang="en-US" sz="2400" b="1" dirty="0">
                <a:solidFill>
                  <a:schemeClr val="bg1"/>
                </a:solidFill>
                <a:latin typeface="+mj-lt"/>
              </a:rPr>
              <a:t>Hawaii Cloud Innovation Summit 2022</a:t>
            </a:r>
          </a:p>
        </p:txBody>
      </p:sp>
      <p:pic>
        <p:nvPicPr>
          <p:cNvPr id="17" name="Picture 16">
            <a:extLst>
              <a:ext uri="{FF2B5EF4-FFF2-40B4-BE49-F238E27FC236}">
                <a16:creationId xmlns:a16="http://schemas.microsoft.com/office/drawing/2014/main" id="{0C44B310-207B-90BB-FCF4-B308C12AFDC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031122" y="5639264"/>
            <a:ext cx="1251111" cy="1251111"/>
          </a:xfrm>
          <a:prstGeom prst="rect">
            <a:avLst/>
          </a:prstGeom>
        </p:spPr>
      </p:pic>
      <p:pic>
        <p:nvPicPr>
          <p:cNvPr id="19" name="Picture 18">
            <a:extLst>
              <a:ext uri="{FF2B5EF4-FFF2-40B4-BE49-F238E27FC236}">
                <a16:creationId xmlns:a16="http://schemas.microsoft.com/office/drawing/2014/main" id="{C5EA2F1A-AFBB-2ACE-EE68-299B3985D3A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468305" y="6022063"/>
            <a:ext cx="1543739" cy="493190"/>
          </a:xfrm>
          <a:prstGeom prst="rect">
            <a:avLst/>
          </a:prstGeom>
        </p:spPr>
      </p:pic>
    </p:spTree>
    <p:extLst>
      <p:ext uri="{BB962C8B-B14F-4D97-AF65-F5344CB8AC3E}">
        <p14:creationId xmlns:p14="http://schemas.microsoft.com/office/powerpoint/2010/main" val="2527403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ur column_Whi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24A56D-4510-34AD-C6A2-56AED009DA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 Placeholder 7">
            <a:extLst>
              <a:ext uri="{FF2B5EF4-FFF2-40B4-BE49-F238E27FC236}">
                <a16:creationId xmlns:a16="http://schemas.microsoft.com/office/drawing/2014/main" id="{1BE2B9E6-100A-3309-4E34-AF27C7F642EF}"/>
              </a:ext>
            </a:extLst>
          </p:cNvPr>
          <p:cNvSpPr>
            <a:spLocks noGrp="1"/>
          </p:cNvSpPr>
          <p:nvPr>
            <p:ph type="body" sz="quarter" idx="14" hasCustomPrompt="1"/>
          </p:nvPr>
        </p:nvSpPr>
        <p:spPr>
          <a:xfrm>
            <a:off x="609600" y="2039935"/>
            <a:ext cx="2377440" cy="3586165"/>
          </a:xfrm>
        </p:spPr>
        <p:txBody>
          <a:bodyPr lIns="0"/>
          <a:lstStyle>
            <a:lvl1pPr marL="0" indent="0">
              <a:spcAft>
                <a:spcPts val="1800"/>
              </a:spcAft>
              <a:buNone/>
              <a:defRPr sz="2000"/>
            </a:lvl1pPr>
          </a:lstStyle>
          <a:p>
            <a:pPr lvl="0"/>
            <a:r>
              <a:rPr lang="en-US" dirty="0"/>
              <a:t>Enter text</a:t>
            </a:r>
          </a:p>
        </p:txBody>
      </p:sp>
      <p:sp>
        <p:nvSpPr>
          <p:cNvPr id="13" name="Title 1">
            <a:extLst>
              <a:ext uri="{FF2B5EF4-FFF2-40B4-BE49-F238E27FC236}">
                <a16:creationId xmlns:a16="http://schemas.microsoft.com/office/drawing/2014/main" id="{56184892-F6BA-D68C-F31D-A187ED607E33}"/>
              </a:ext>
            </a:extLst>
          </p:cNvPr>
          <p:cNvSpPr>
            <a:spLocks noGrp="1"/>
          </p:cNvSpPr>
          <p:nvPr>
            <p:ph type="title" hasCustomPrompt="1"/>
          </p:nvPr>
        </p:nvSpPr>
        <p:spPr>
          <a:xfrm>
            <a:off x="609600" y="917577"/>
            <a:ext cx="10972800" cy="606424"/>
          </a:xfrm>
        </p:spPr>
        <p:txBody>
          <a:bodyPr/>
          <a:lstStyle>
            <a:lvl1pPr>
              <a:defRPr>
                <a:solidFill>
                  <a:srgbClr val="162A5B"/>
                </a:solidFill>
              </a:defRPr>
            </a:lvl1pPr>
          </a:lstStyle>
          <a:p>
            <a:r>
              <a:rPr lang="en-US" dirty="0"/>
              <a:t>Four-column layout with subtitles</a:t>
            </a:r>
          </a:p>
        </p:txBody>
      </p:sp>
      <p:sp>
        <p:nvSpPr>
          <p:cNvPr id="14" name="Text Placeholder 2">
            <a:extLst>
              <a:ext uri="{FF2B5EF4-FFF2-40B4-BE49-F238E27FC236}">
                <a16:creationId xmlns:a16="http://schemas.microsoft.com/office/drawing/2014/main" id="{9CAB7EA0-AFF3-0DD5-AEE4-B4EFF8E437F6}"/>
              </a:ext>
            </a:extLst>
          </p:cNvPr>
          <p:cNvSpPr>
            <a:spLocks noGrp="1"/>
          </p:cNvSpPr>
          <p:nvPr>
            <p:ph type="body" idx="1" hasCustomPrompt="1"/>
          </p:nvPr>
        </p:nvSpPr>
        <p:spPr>
          <a:xfrm>
            <a:off x="609600" y="1704992"/>
            <a:ext cx="2377440" cy="474663"/>
          </a:xfrm>
        </p:spPr>
        <p:txBody>
          <a:bodyPr lIns="0" anchor="t"/>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15" name="Text Placeholder 4">
            <a:extLst>
              <a:ext uri="{FF2B5EF4-FFF2-40B4-BE49-F238E27FC236}">
                <a16:creationId xmlns:a16="http://schemas.microsoft.com/office/drawing/2014/main" id="{32341945-89F6-CA6B-BABB-D32A791EC8EA}"/>
              </a:ext>
            </a:extLst>
          </p:cNvPr>
          <p:cNvSpPr>
            <a:spLocks noGrp="1"/>
          </p:cNvSpPr>
          <p:nvPr>
            <p:ph type="body" sz="quarter" idx="3" hasCustomPrompt="1"/>
          </p:nvPr>
        </p:nvSpPr>
        <p:spPr>
          <a:xfrm>
            <a:off x="3471333" y="1704992"/>
            <a:ext cx="2377440" cy="474663"/>
          </a:xfrm>
        </p:spPr>
        <p:txBody>
          <a:bodyPr lIns="0" anchor="t"/>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26" name="Text Placeholder 10">
            <a:extLst>
              <a:ext uri="{FF2B5EF4-FFF2-40B4-BE49-F238E27FC236}">
                <a16:creationId xmlns:a16="http://schemas.microsoft.com/office/drawing/2014/main" id="{69C5EB14-3D5C-539F-D4CC-003E19AFECA6}"/>
              </a:ext>
            </a:extLst>
          </p:cNvPr>
          <p:cNvSpPr>
            <a:spLocks noGrp="1"/>
          </p:cNvSpPr>
          <p:nvPr>
            <p:ph type="body" sz="quarter" idx="15" hasCustomPrompt="1"/>
          </p:nvPr>
        </p:nvSpPr>
        <p:spPr>
          <a:xfrm>
            <a:off x="3471333" y="2039935"/>
            <a:ext cx="2377440" cy="3586165"/>
          </a:xfrm>
        </p:spPr>
        <p:txBody>
          <a:bodyPr lIns="0"/>
          <a:lstStyle>
            <a:lvl1pPr marL="0" indent="0">
              <a:spcAft>
                <a:spcPts val="1800"/>
              </a:spcAft>
              <a:buNone/>
              <a:defRPr sz="2000"/>
            </a:lvl1pPr>
          </a:lstStyle>
          <a:p>
            <a:pPr lvl="0"/>
            <a:r>
              <a:rPr lang="en-US" dirty="0"/>
              <a:t>Enter text</a:t>
            </a:r>
          </a:p>
        </p:txBody>
      </p:sp>
      <p:sp>
        <p:nvSpPr>
          <p:cNvPr id="27" name="Text Placeholder 4">
            <a:extLst>
              <a:ext uri="{FF2B5EF4-FFF2-40B4-BE49-F238E27FC236}">
                <a16:creationId xmlns:a16="http://schemas.microsoft.com/office/drawing/2014/main" id="{BF75D9F5-1DDE-5111-8255-46091503F244}"/>
              </a:ext>
            </a:extLst>
          </p:cNvPr>
          <p:cNvSpPr>
            <a:spLocks noGrp="1"/>
          </p:cNvSpPr>
          <p:nvPr>
            <p:ph type="body" sz="quarter" idx="16" hasCustomPrompt="1"/>
          </p:nvPr>
        </p:nvSpPr>
        <p:spPr>
          <a:xfrm>
            <a:off x="6333066" y="1704992"/>
            <a:ext cx="2377440" cy="474663"/>
          </a:xfrm>
        </p:spPr>
        <p:txBody>
          <a:bodyPr lIns="0" anchor="t"/>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28" name="Text Placeholder 10">
            <a:extLst>
              <a:ext uri="{FF2B5EF4-FFF2-40B4-BE49-F238E27FC236}">
                <a16:creationId xmlns:a16="http://schemas.microsoft.com/office/drawing/2014/main" id="{571DC4EB-90C6-D201-2796-85CC1B66001D}"/>
              </a:ext>
            </a:extLst>
          </p:cNvPr>
          <p:cNvSpPr>
            <a:spLocks noGrp="1"/>
          </p:cNvSpPr>
          <p:nvPr>
            <p:ph type="body" sz="quarter" idx="17" hasCustomPrompt="1"/>
          </p:nvPr>
        </p:nvSpPr>
        <p:spPr>
          <a:xfrm>
            <a:off x="6333066" y="2039935"/>
            <a:ext cx="2377440" cy="3586165"/>
          </a:xfrm>
        </p:spPr>
        <p:txBody>
          <a:bodyPr lIns="0"/>
          <a:lstStyle>
            <a:lvl1pPr marL="0" indent="0">
              <a:spcAft>
                <a:spcPts val="1800"/>
              </a:spcAft>
              <a:buNone/>
              <a:defRPr sz="2000"/>
            </a:lvl1pPr>
          </a:lstStyle>
          <a:p>
            <a:pPr lvl="0"/>
            <a:r>
              <a:rPr lang="en-US" dirty="0"/>
              <a:t>Enter text</a:t>
            </a:r>
          </a:p>
        </p:txBody>
      </p:sp>
      <p:sp>
        <p:nvSpPr>
          <p:cNvPr id="29" name="Text Placeholder 4">
            <a:extLst>
              <a:ext uri="{FF2B5EF4-FFF2-40B4-BE49-F238E27FC236}">
                <a16:creationId xmlns:a16="http://schemas.microsoft.com/office/drawing/2014/main" id="{A2CF3B0A-8961-26CB-D713-62C79C8ED7D4}"/>
              </a:ext>
            </a:extLst>
          </p:cNvPr>
          <p:cNvSpPr>
            <a:spLocks noGrp="1"/>
          </p:cNvSpPr>
          <p:nvPr>
            <p:ph type="body" sz="quarter" idx="18" hasCustomPrompt="1"/>
          </p:nvPr>
        </p:nvSpPr>
        <p:spPr>
          <a:xfrm>
            <a:off x="9194799" y="1704992"/>
            <a:ext cx="2377440" cy="474663"/>
          </a:xfrm>
        </p:spPr>
        <p:txBody>
          <a:bodyPr lIns="0" anchor="t"/>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30" name="Text Placeholder 10">
            <a:extLst>
              <a:ext uri="{FF2B5EF4-FFF2-40B4-BE49-F238E27FC236}">
                <a16:creationId xmlns:a16="http://schemas.microsoft.com/office/drawing/2014/main" id="{2964AE94-1E78-7EB9-5FDC-862E5C7895AD}"/>
              </a:ext>
            </a:extLst>
          </p:cNvPr>
          <p:cNvSpPr>
            <a:spLocks noGrp="1"/>
          </p:cNvSpPr>
          <p:nvPr>
            <p:ph type="body" sz="quarter" idx="19" hasCustomPrompt="1"/>
          </p:nvPr>
        </p:nvSpPr>
        <p:spPr>
          <a:xfrm>
            <a:off x="9194799" y="2039935"/>
            <a:ext cx="2377440" cy="3586165"/>
          </a:xfrm>
        </p:spPr>
        <p:txBody>
          <a:bodyPr lIns="0"/>
          <a:lstStyle>
            <a:lvl1pPr marL="0" indent="0">
              <a:spcAft>
                <a:spcPts val="1800"/>
              </a:spcAft>
              <a:buNone/>
              <a:defRPr sz="2000"/>
            </a:lvl1pPr>
          </a:lstStyle>
          <a:p>
            <a:pPr lvl="0"/>
            <a:r>
              <a:rPr lang="en-US" dirty="0"/>
              <a:t>Enter text</a:t>
            </a:r>
          </a:p>
        </p:txBody>
      </p:sp>
      <p:sp>
        <p:nvSpPr>
          <p:cNvPr id="16" name="Slide Number Placeholder 2">
            <a:extLst>
              <a:ext uri="{FF2B5EF4-FFF2-40B4-BE49-F238E27FC236}">
                <a16:creationId xmlns:a16="http://schemas.microsoft.com/office/drawing/2014/main" id="{F3CEF369-167F-D751-53A9-BCCC0F34FB20}"/>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mtClean="0">
                <a:solidFill>
                  <a:schemeClr val="tx1"/>
                </a:solidFill>
              </a:rPr>
              <a:pPr/>
              <a:t>‹#›</a:t>
            </a:fld>
            <a:endParaRPr lang="en-US" dirty="0">
              <a:solidFill>
                <a:schemeClr val="tx1"/>
              </a:solidFill>
            </a:endParaRPr>
          </a:p>
        </p:txBody>
      </p:sp>
      <p:sp>
        <p:nvSpPr>
          <p:cNvPr id="36" name="TextBox 35">
            <a:extLst>
              <a:ext uri="{FF2B5EF4-FFF2-40B4-BE49-F238E27FC236}">
                <a16:creationId xmlns:a16="http://schemas.microsoft.com/office/drawing/2014/main" id="{84AF3CD9-986C-D868-07B7-B7A3ED0C0E5E}"/>
              </a:ext>
            </a:extLst>
          </p:cNvPr>
          <p:cNvSpPr txBox="1"/>
          <p:nvPr userDrawn="1"/>
        </p:nvSpPr>
        <p:spPr>
          <a:xfrm>
            <a:off x="540834" y="6595569"/>
            <a:ext cx="8542450" cy="200055"/>
          </a:xfrm>
          <a:prstGeom prst="rect">
            <a:avLst/>
          </a:prstGeom>
          <a:noFill/>
        </p:spPr>
        <p:txBody>
          <a:bodyPr wrap="square" rtlCol="0">
            <a:spAutoFit/>
          </a:bodyPr>
          <a:lstStyle/>
          <a:p>
            <a:r>
              <a:rPr lang="en-US" sz="700" i="1" dirty="0">
                <a:solidFill>
                  <a:schemeClr val="bg1">
                    <a:lumMod val="65000"/>
                  </a:schemeClr>
                </a:solidFill>
              </a:rPr>
              <a:t>The content herein is proprietary property, trade protected, privileged and only for the intended recipient and may not be </a:t>
            </a:r>
            <a:r>
              <a:rPr lang="en-US" sz="700" i="1" dirty="0">
                <a:solidFill>
                  <a:schemeClr val="bg1">
                    <a:lumMod val="65000"/>
                  </a:schemeClr>
                </a:solidFill>
                <a:latin typeface="+mn-lt"/>
              </a:rPr>
              <a:t>used</a:t>
            </a:r>
            <a:r>
              <a:rPr lang="en-US" sz="700" i="1" dirty="0">
                <a:solidFill>
                  <a:schemeClr val="bg1">
                    <a:lumMod val="65000"/>
                  </a:schemeClr>
                </a:solidFill>
              </a:rPr>
              <a:t>, published, duplicated, or redistributed.</a:t>
            </a:r>
          </a:p>
        </p:txBody>
      </p:sp>
      <p:sp>
        <p:nvSpPr>
          <p:cNvPr id="23" name="TextBox 22">
            <a:extLst>
              <a:ext uri="{FF2B5EF4-FFF2-40B4-BE49-F238E27FC236}">
                <a16:creationId xmlns:a16="http://schemas.microsoft.com/office/drawing/2014/main" id="{440ABAB0-F50C-0DBB-03E3-F7E3FA952C25}"/>
              </a:ext>
            </a:extLst>
          </p:cNvPr>
          <p:cNvSpPr txBox="1"/>
          <p:nvPr userDrawn="1"/>
        </p:nvSpPr>
        <p:spPr>
          <a:xfrm>
            <a:off x="4337916" y="6384265"/>
            <a:ext cx="308540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mn-lt"/>
              </a:rPr>
              <a:t>Hawaii Cloud Innovation Summit 2022</a:t>
            </a:r>
          </a:p>
        </p:txBody>
      </p:sp>
      <p:pic>
        <p:nvPicPr>
          <p:cNvPr id="24" name="Picture 23">
            <a:extLst>
              <a:ext uri="{FF2B5EF4-FFF2-40B4-BE49-F238E27FC236}">
                <a16:creationId xmlns:a16="http://schemas.microsoft.com/office/drawing/2014/main" id="{F57322F4-B667-8B5B-D6EA-E0C0EBE4D7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 y="6370590"/>
            <a:ext cx="472439" cy="275589"/>
          </a:xfrm>
          <a:prstGeom prst="rect">
            <a:avLst/>
          </a:prstGeom>
        </p:spPr>
      </p:pic>
      <p:pic>
        <p:nvPicPr>
          <p:cNvPr id="25" name="Picture 24">
            <a:extLst>
              <a:ext uri="{FF2B5EF4-FFF2-40B4-BE49-F238E27FC236}">
                <a16:creationId xmlns:a16="http://schemas.microsoft.com/office/drawing/2014/main" id="{D7AA1672-330D-C207-2090-5987FC382C4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30060" y="6397108"/>
            <a:ext cx="989872" cy="184666"/>
          </a:xfrm>
          <a:prstGeom prst="rect">
            <a:avLst/>
          </a:prstGeom>
        </p:spPr>
      </p:pic>
      <p:pic>
        <p:nvPicPr>
          <p:cNvPr id="31" name="Picture 30">
            <a:extLst>
              <a:ext uri="{FF2B5EF4-FFF2-40B4-BE49-F238E27FC236}">
                <a16:creationId xmlns:a16="http://schemas.microsoft.com/office/drawing/2014/main" id="{EE753076-A346-EE97-6911-6150ECAF015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024416" y="6430734"/>
            <a:ext cx="282961" cy="169391"/>
          </a:xfrm>
          <a:prstGeom prst="rect">
            <a:avLst/>
          </a:prstGeom>
        </p:spPr>
      </p:pic>
      <p:pic>
        <p:nvPicPr>
          <p:cNvPr id="32" name="Picture 31">
            <a:extLst>
              <a:ext uri="{FF2B5EF4-FFF2-40B4-BE49-F238E27FC236}">
                <a16:creationId xmlns:a16="http://schemas.microsoft.com/office/drawing/2014/main" id="{9C65F9A3-AFBE-2906-CD2E-7FE5E09A85D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197" y="6147552"/>
            <a:ext cx="710447" cy="710447"/>
          </a:xfrm>
          <a:prstGeom prst="rect">
            <a:avLst/>
          </a:prstGeom>
        </p:spPr>
      </p:pic>
      <p:pic>
        <p:nvPicPr>
          <p:cNvPr id="33" name="Picture 32">
            <a:extLst>
              <a:ext uri="{FF2B5EF4-FFF2-40B4-BE49-F238E27FC236}">
                <a16:creationId xmlns:a16="http://schemas.microsoft.com/office/drawing/2014/main" id="{847BB392-C52E-F04E-2792-141DBAF79F9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07787" y="6357786"/>
            <a:ext cx="907663" cy="289978"/>
          </a:xfrm>
          <a:prstGeom prst="rect">
            <a:avLst/>
          </a:prstGeom>
        </p:spPr>
      </p:pic>
    </p:spTree>
    <p:extLst>
      <p:ext uri="{BB962C8B-B14F-4D97-AF65-F5344CB8AC3E}">
        <p14:creationId xmlns:p14="http://schemas.microsoft.com/office/powerpoint/2010/main" val="2733978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 captio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5C0BF6-B359-0E45-0FF0-2CF697467E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3990AA30-44F3-FE08-F552-5F4722FDFC00}"/>
              </a:ext>
            </a:extLst>
          </p:cNvPr>
          <p:cNvSpPr>
            <a:spLocks noGrp="1"/>
          </p:cNvSpPr>
          <p:nvPr>
            <p:ph type="title" hasCustomPrompt="1"/>
          </p:nvPr>
        </p:nvSpPr>
        <p:spPr>
          <a:xfrm>
            <a:off x="620712" y="914400"/>
            <a:ext cx="10950576" cy="609600"/>
          </a:xfrm>
        </p:spPr>
        <p:txBody>
          <a:bodyPr anchor="t"/>
          <a:lstStyle>
            <a:lvl1pPr>
              <a:defRPr sz="3200">
                <a:solidFill>
                  <a:schemeClr val="bg1"/>
                </a:solidFill>
              </a:defRPr>
            </a:lvl1pPr>
          </a:lstStyle>
          <a:p>
            <a:r>
              <a:rPr lang="en-US" dirty="0"/>
              <a:t>Picture with caption layout</a:t>
            </a:r>
          </a:p>
        </p:txBody>
      </p:sp>
      <p:sp>
        <p:nvSpPr>
          <p:cNvPr id="16" name="Picture Placeholder 2">
            <a:extLst>
              <a:ext uri="{FF2B5EF4-FFF2-40B4-BE49-F238E27FC236}">
                <a16:creationId xmlns:a16="http://schemas.microsoft.com/office/drawing/2014/main" id="{055F6C70-6158-2725-D460-470A6386E2F2}"/>
              </a:ext>
            </a:extLst>
          </p:cNvPr>
          <p:cNvSpPr>
            <a:spLocks noGrp="1"/>
          </p:cNvSpPr>
          <p:nvPr>
            <p:ph type="pic" idx="1" hasCustomPrompt="1"/>
          </p:nvPr>
        </p:nvSpPr>
        <p:spPr>
          <a:xfrm>
            <a:off x="5803900" y="1737360"/>
            <a:ext cx="5767388" cy="4471416"/>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image</a:t>
            </a:r>
          </a:p>
        </p:txBody>
      </p:sp>
      <p:sp>
        <p:nvSpPr>
          <p:cNvPr id="17" name="Text Placeholder 3">
            <a:extLst>
              <a:ext uri="{FF2B5EF4-FFF2-40B4-BE49-F238E27FC236}">
                <a16:creationId xmlns:a16="http://schemas.microsoft.com/office/drawing/2014/main" id="{22FD6661-A2E6-0825-6A59-B83BD6E987C6}"/>
              </a:ext>
            </a:extLst>
          </p:cNvPr>
          <p:cNvSpPr>
            <a:spLocks noGrp="1"/>
          </p:cNvSpPr>
          <p:nvPr>
            <p:ph type="body" sz="half" idx="2" hasCustomPrompt="1"/>
          </p:nvPr>
        </p:nvSpPr>
        <p:spPr>
          <a:xfrm>
            <a:off x="609600" y="2039936"/>
            <a:ext cx="4787900" cy="4170363"/>
          </a:xfrm>
        </p:spPr>
        <p:txBody>
          <a:bodyPr lIns="0"/>
          <a:lstStyle>
            <a:lvl1pPr marL="0" indent="0">
              <a:spcAft>
                <a:spcPts val="1800"/>
              </a:spcAft>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Enter text</a:t>
            </a:r>
          </a:p>
        </p:txBody>
      </p:sp>
      <p:sp>
        <p:nvSpPr>
          <p:cNvPr id="18" name="Text Placeholder 2">
            <a:extLst>
              <a:ext uri="{FF2B5EF4-FFF2-40B4-BE49-F238E27FC236}">
                <a16:creationId xmlns:a16="http://schemas.microsoft.com/office/drawing/2014/main" id="{3E217D10-F6C6-AEBD-A243-124A2A70AB91}"/>
              </a:ext>
            </a:extLst>
          </p:cNvPr>
          <p:cNvSpPr>
            <a:spLocks noGrp="1"/>
          </p:cNvSpPr>
          <p:nvPr>
            <p:ph type="body" idx="14" hasCustomPrompt="1"/>
          </p:nvPr>
        </p:nvSpPr>
        <p:spPr>
          <a:xfrm>
            <a:off x="609600" y="1704992"/>
            <a:ext cx="4787900" cy="474663"/>
          </a:xfrm>
        </p:spPr>
        <p:txBody>
          <a:bodyPr lIns="0" anchor="t"/>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19" name="Slide Number Placeholder 2">
            <a:extLst>
              <a:ext uri="{FF2B5EF4-FFF2-40B4-BE49-F238E27FC236}">
                <a16:creationId xmlns:a16="http://schemas.microsoft.com/office/drawing/2014/main" id="{6F24E7BB-EE7B-94F2-7C91-E70D54FD9FF6}"/>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mtClean="0"/>
              <a:pPr/>
              <a:t>‹#›</a:t>
            </a:fld>
            <a:endParaRPr lang="en-US" dirty="0"/>
          </a:p>
        </p:txBody>
      </p:sp>
      <p:sp>
        <p:nvSpPr>
          <p:cNvPr id="34" name="TextBox 33">
            <a:extLst>
              <a:ext uri="{FF2B5EF4-FFF2-40B4-BE49-F238E27FC236}">
                <a16:creationId xmlns:a16="http://schemas.microsoft.com/office/drawing/2014/main" id="{3BCAFBB3-4B98-AE5E-46DF-7A49DFCA4F8C}"/>
              </a:ext>
            </a:extLst>
          </p:cNvPr>
          <p:cNvSpPr txBox="1"/>
          <p:nvPr userDrawn="1"/>
        </p:nvSpPr>
        <p:spPr>
          <a:xfrm>
            <a:off x="540834" y="6595569"/>
            <a:ext cx="8542450" cy="200055"/>
          </a:xfrm>
          <a:prstGeom prst="rect">
            <a:avLst/>
          </a:prstGeom>
          <a:noFill/>
        </p:spPr>
        <p:txBody>
          <a:bodyPr wrap="square" rtlCol="0">
            <a:spAutoFit/>
          </a:bodyPr>
          <a:lstStyle/>
          <a:p>
            <a:r>
              <a:rPr lang="en-US" sz="700" i="1" dirty="0">
                <a:solidFill>
                  <a:schemeClr val="bg1">
                    <a:lumMod val="75000"/>
                  </a:schemeClr>
                </a:solidFill>
              </a:rPr>
              <a:t>The content herein is proprietary property, trade protected, privileged and only for the intended recipient and may not be </a:t>
            </a:r>
            <a:r>
              <a:rPr lang="en-US" sz="700" i="1" dirty="0">
                <a:solidFill>
                  <a:schemeClr val="bg1">
                    <a:lumMod val="75000"/>
                  </a:schemeClr>
                </a:solidFill>
                <a:latin typeface="+mn-lt"/>
              </a:rPr>
              <a:t>used</a:t>
            </a:r>
            <a:r>
              <a:rPr lang="en-US" sz="700" i="1" dirty="0">
                <a:solidFill>
                  <a:schemeClr val="bg1">
                    <a:lumMod val="75000"/>
                  </a:schemeClr>
                </a:solidFill>
              </a:rPr>
              <a:t>, published, duplicated, or redistributed.</a:t>
            </a:r>
          </a:p>
        </p:txBody>
      </p:sp>
      <p:sp>
        <p:nvSpPr>
          <p:cNvPr id="20" name="TextBox 19">
            <a:extLst>
              <a:ext uri="{FF2B5EF4-FFF2-40B4-BE49-F238E27FC236}">
                <a16:creationId xmlns:a16="http://schemas.microsoft.com/office/drawing/2014/main" id="{A06A6F55-63A4-2B5B-008D-132FDB1857AA}"/>
              </a:ext>
            </a:extLst>
          </p:cNvPr>
          <p:cNvSpPr txBox="1"/>
          <p:nvPr userDrawn="1"/>
        </p:nvSpPr>
        <p:spPr>
          <a:xfrm>
            <a:off x="4337916" y="6384265"/>
            <a:ext cx="308540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latin typeface="+mn-lt"/>
              </a:rPr>
              <a:t>Hawaii Cloud Innovation Summit 2022</a:t>
            </a:r>
          </a:p>
        </p:txBody>
      </p:sp>
      <p:pic>
        <p:nvPicPr>
          <p:cNvPr id="15" name="Picture 14">
            <a:extLst>
              <a:ext uri="{FF2B5EF4-FFF2-40B4-BE49-F238E27FC236}">
                <a16:creationId xmlns:a16="http://schemas.microsoft.com/office/drawing/2014/main" id="{9913CE67-59B6-F6B2-CE63-D55B0C849A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2816" y="6364002"/>
            <a:ext cx="455925" cy="265956"/>
          </a:xfrm>
          <a:prstGeom prst="rect">
            <a:avLst/>
          </a:prstGeom>
        </p:spPr>
      </p:pic>
      <p:pic>
        <p:nvPicPr>
          <p:cNvPr id="21" name="Picture 20">
            <a:extLst>
              <a:ext uri="{FF2B5EF4-FFF2-40B4-BE49-F238E27FC236}">
                <a16:creationId xmlns:a16="http://schemas.microsoft.com/office/drawing/2014/main" id="{0B8DDA3F-AB4D-8196-31AD-A42FDECEFF5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19787" y="6400699"/>
            <a:ext cx="989863" cy="184665"/>
          </a:xfrm>
          <a:prstGeom prst="rect">
            <a:avLst/>
          </a:prstGeom>
        </p:spPr>
      </p:pic>
      <p:pic>
        <p:nvPicPr>
          <p:cNvPr id="22" name="Picture 21">
            <a:extLst>
              <a:ext uri="{FF2B5EF4-FFF2-40B4-BE49-F238E27FC236}">
                <a16:creationId xmlns:a16="http://schemas.microsoft.com/office/drawing/2014/main" id="{92D24E83-6EA2-B7E6-4AC1-D094EC07DD7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021761" y="6407215"/>
            <a:ext cx="313488" cy="187557"/>
          </a:xfrm>
          <a:prstGeom prst="rect">
            <a:avLst/>
          </a:prstGeom>
        </p:spPr>
      </p:pic>
      <p:pic>
        <p:nvPicPr>
          <p:cNvPr id="24" name="Picture 23">
            <a:extLst>
              <a:ext uri="{FF2B5EF4-FFF2-40B4-BE49-F238E27FC236}">
                <a16:creationId xmlns:a16="http://schemas.microsoft.com/office/drawing/2014/main" id="{0FFAA86F-0F15-0FB9-9886-BE97947888A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43589" y="6159746"/>
            <a:ext cx="666570" cy="666570"/>
          </a:xfrm>
          <a:prstGeom prst="rect">
            <a:avLst/>
          </a:prstGeom>
        </p:spPr>
      </p:pic>
      <p:pic>
        <p:nvPicPr>
          <p:cNvPr id="25" name="Picture 24">
            <a:extLst>
              <a:ext uri="{FF2B5EF4-FFF2-40B4-BE49-F238E27FC236}">
                <a16:creationId xmlns:a16="http://schemas.microsoft.com/office/drawing/2014/main" id="{7BACFE79-2F8F-33C2-69DA-A6F91473D45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20815" y="6364002"/>
            <a:ext cx="871408" cy="278395"/>
          </a:xfrm>
          <a:prstGeom prst="rect">
            <a:avLst/>
          </a:prstGeom>
        </p:spPr>
      </p:pic>
    </p:spTree>
    <p:extLst>
      <p:ext uri="{BB962C8B-B14F-4D97-AF65-F5344CB8AC3E}">
        <p14:creationId xmlns:p14="http://schemas.microsoft.com/office/powerpoint/2010/main" val="36522713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Picture w captio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005C4A-63B4-6F1A-2490-C69E345D83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3990AA30-44F3-FE08-F552-5F4722FDFC00}"/>
              </a:ext>
            </a:extLst>
          </p:cNvPr>
          <p:cNvSpPr>
            <a:spLocks noGrp="1"/>
          </p:cNvSpPr>
          <p:nvPr>
            <p:ph type="title" hasCustomPrompt="1"/>
          </p:nvPr>
        </p:nvSpPr>
        <p:spPr>
          <a:xfrm>
            <a:off x="620712" y="914400"/>
            <a:ext cx="10950576" cy="609600"/>
          </a:xfrm>
        </p:spPr>
        <p:txBody>
          <a:bodyPr anchor="t"/>
          <a:lstStyle>
            <a:lvl1pPr>
              <a:defRPr sz="3200">
                <a:solidFill>
                  <a:srgbClr val="162A5B"/>
                </a:solidFill>
              </a:defRPr>
            </a:lvl1pPr>
          </a:lstStyle>
          <a:p>
            <a:r>
              <a:rPr lang="en-US" dirty="0"/>
              <a:t>Picture with caption layout</a:t>
            </a:r>
          </a:p>
        </p:txBody>
      </p:sp>
      <p:sp>
        <p:nvSpPr>
          <p:cNvPr id="16" name="Picture Placeholder 2">
            <a:extLst>
              <a:ext uri="{FF2B5EF4-FFF2-40B4-BE49-F238E27FC236}">
                <a16:creationId xmlns:a16="http://schemas.microsoft.com/office/drawing/2014/main" id="{055F6C70-6158-2725-D460-470A6386E2F2}"/>
              </a:ext>
            </a:extLst>
          </p:cNvPr>
          <p:cNvSpPr>
            <a:spLocks noGrp="1"/>
          </p:cNvSpPr>
          <p:nvPr>
            <p:ph type="pic" idx="1" hasCustomPrompt="1"/>
          </p:nvPr>
        </p:nvSpPr>
        <p:spPr>
          <a:xfrm>
            <a:off x="5803900" y="1737360"/>
            <a:ext cx="5767388" cy="4471416"/>
          </a:xfrm>
        </p:spPr>
        <p:txBody>
          <a:bodyPr/>
          <a:lstStyle>
            <a:lvl1pPr marL="0" indent="0">
              <a:buNone/>
              <a:defRPr sz="3200">
                <a:solidFill>
                  <a:srgbClr val="162A5B"/>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image</a:t>
            </a:r>
          </a:p>
        </p:txBody>
      </p:sp>
      <p:sp>
        <p:nvSpPr>
          <p:cNvPr id="17" name="Text Placeholder 3">
            <a:extLst>
              <a:ext uri="{FF2B5EF4-FFF2-40B4-BE49-F238E27FC236}">
                <a16:creationId xmlns:a16="http://schemas.microsoft.com/office/drawing/2014/main" id="{22FD6661-A2E6-0825-6A59-B83BD6E987C6}"/>
              </a:ext>
            </a:extLst>
          </p:cNvPr>
          <p:cNvSpPr>
            <a:spLocks noGrp="1"/>
          </p:cNvSpPr>
          <p:nvPr>
            <p:ph type="body" sz="half" idx="2" hasCustomPrompt="1"/>
          </p:nvPr>
        </p:nvSpPr>
        <p:spPr>
          <a:xfrm>
            <a:off x="609600" y="2039936"/>
            <a:ext cx="4787900" cy="4170363"/>
          </a:xfrm>
        </p:spPr>
        <p:txBody>
          <a:bodyPr lIns="0"/>
          <a:lstStyle>
            <a:lvl1pPr marL="0" indent="0">
              <a:spcAft>
                <a:spcPts val="1800"/>
              </a:spcAft>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Enter text</a:t>
            </a:r>
          </a:p>
        </p:txBody>
      </p:sp>
      <p:sp>
        <p:nvSpPr>
          <p:cNvPr id="18" name="Text Placeholder 2">
            <a:extLst>
              <a:ext uri="{FF2B5EF4-FFF2-40B4-BE49-F238E27FC236}">
                <a16:creationId xmlns:a16="http://schemas.microsoft.com/office/drawing/2014/main" id="{3E217D10-F6C6-AEBD-A243-124A2A70AB91}"/>
              </a:ext>
            </a:extLst>
          </p:cNvPr>
          <p:cNvSpPr>
            <a:spLocks noGrp="1"/>
          </p:cNvSpPr>
          <p:nvPr>
            <p:ph type="body" idx="14" hasCustomPrompt="1"/>
          </p:nvPr>
        </p:nvSpPr>
        <p:spPr>
          <a:xfrm>
            <a:off x="609600" y="1704992"/>
            <a:ext cx="4787900" cy="474663"/>
          </a:xfrm>
        </p:spPr>
        <p:txBody>
          <a:bodyPr lIns="0" anchor="t"/>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7" name="Slide Number Placeholder 2">
            <a:extLst>
              <a:ext uri="{FF2B5EF4-FFF2-40B4-BE49-F238E27FC236}">
                <a16:creationId xmlns:a16="http://schemas.microsoft.com/office/drawing/2014/main" id="{24E5B0B6-37C7-72DF-79D9-0310A60E58C0}"/>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mtClean="0">
                <a:solidFill>
                  <a:schemeClr val="tx1"/>
                </a:solidFill>
              </a:rPr>
              <a:pPr/>
              <a:t>‹#›</a:t>
            </a:fld>
            <a:endParaRPr lang="en-US" dirty="0">
              <a:solidFill>
                <a:schemeClr val="tx1"/>
              </a:solidFill>
            </a:endParaRPr>
          </a:p>
        </p:txBody>
      </p:sp>
      <p:sp>
        <p:nvSpPr>
          <p:cNvPr id="29" name="TextBox 28">
            <a:extLst>
              <a:ext uri="{FF2B5EF4-FFF2-40B4-BE49-F238E27FC236}">
                <a16:creationId xmlns:a16="http://schemas.microsoft.com/office/drawing/2014/main" id="{C2B2246A-8B27-93D8-22DA-8257C80B5ADA}"/>
              </a:ext>
            </a:extLst>
          </p:cNvPr>
          <p:cNvSpPr txBox="1"/>
          <p:nvPr userDrawn="1"/>
        </p:nvSpPr>
        <p:spPr>
          <a:xfrm>
            <a:off x="540834" y="6595569"/>
            <a:ext cx="8542450" cy="200055"/>
          </a:xfrm>
          <a:prstGeom prst="rect">
            <a:avLst/>
          </a:prstGeom>
          <a:noFill/>
        </p:spPr>
        <p:txBody>
          <a:bodyPr wrap="square" rtlCol="0">
            <a:spAutoFit/>
          </a:bodyPr>
          <a:lstStyle/>
          <a:p>
            <a:r>
              <a:rPr lang="en-US" sz="700" i="1" dirty="0">
                <a:solidFill>
                  <a:schemeClr val="bg1">
                    <a:lumMod val="65000"/>
                  </a:schemeClr>
                </a:solidFill>
              </a:rPr>
              <a:t>The content herein is proprietary property, trade protected, privileged and only for the intended recipient and may not be </a:t>
            </a:r>
            <a:r>
              <a:rPr lang="en-US" sz="700" i="1" dirty="0">
                <a:solidFill>
                  <a:schemeClr val="bg1">
                    <a:lumMod val="65000"/>
                  </a:schemeClr>
                </a:solidFill>
                <a:latin typeface="+mn-lt"/>
              </a:rPr>
              <a:t>used</a:t>
            </a:r>
            <a:r>
              <a:rPr lang="en-US" sz="700" i="1" dirty="0">
                <a:solidFill>
                  <a:schemeClr val="bg1">
                    <a:lumMod val="65000"/>
                  </a:schemeClr>
                </a:solidFill>
              </a:rPr>
              <a:t>, published, duplicated, or redistributed.</a:t>
            </a:r>
          </a:p>
        </p:txBody>
      </p:sp>
      <p:sp>
        <p:nvSpPr>
          <p:cNvPr id="19" name="TextBox 18">
            <a:extLst>
              <a:ext uri="{FF2B5EF4-FFF2-40B4-BE49-F238E27FC236}">
                <a16:creationId xmlns:a16="http://schemas.microsoft.com/office/drawing/2014/main" id="{2668EB31-01E3-C05C-C7F3-B0DFA6A05E42}"/>
              </a:ext>
            </a:extLst>
          </p:cNvPr>
          <p:cNvSpPr txBox="1"/>
          <p:nvPr userDrawn="1"/>
        </p:nvSpPr>
        <p:spPr>
          <a:xfrm>
            <a:off x="4337916" y="6384265"/>
            <a:ext cx="308540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mn-lt"/>
              </a:rPr>
              <a:t>Hawaii Cloud Innovation Summit 2022</a:t>
            </a:r>
          </a:p>
        </p:txBody>
      </p:sp>
      <p:pic>
        <p:nvPicPr>
          <p:cNvPr id="15" name="Picture 14">
            <a:extLst>
              <a:ext uri="{FF2B5EF4-FFF2-40B4-BE49-F238E27FC236}">
                <a16:creationId xmlns:a16="http://schemas.microsoft.com/office/drawing/2014/main" id="{888AA5B9-A934-0015-7265-7F14695C08B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 y="6370590"/>
            <a:ext cx="472439" cy="275589"/>
          </a:xfrm>
          <a:prstGeom prst="rect">
            <a:avLst/>
          </a:prstGeom>
        </p:spPr>
      </p:pic>
      <p:pic>
        <p:nvPicPr>
          <p:cNvPr id="20" name="Picture 19">
            <a:extLst>
              <a:ext uri="{FF2B5EF4-FFF2-40B4-BE49-F238E27FC236}">
                <a16:creationId xmlns:a16="http://schemas.microsoft.com/office/drawing/2014/main" id="{ADD06617-E749-AA07-07F9-187DD40CD2A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30060" y="6397108"/>
            <a:ext cx="989872" cy="184666"/>
          </a:xfrm>
          <a:prstGeom prst="rect">
            <a:avLst/>
          </a:prstGeom>
        </p:spPr>
      </p:pic>
      <p:pic>
        <p:nvPicPr>
          <p:cNvPr id="21" name="Picture 20">
            <a:extLst>
              <a:ext uri="{FF2B5EF4-FFF2-40B4-BE49-F238E27FC236}">
                <a16:creationId xmlns:a16="http://schemas.microsoft.com/office/drawing/2014/main" id="{2C84DE29-F7AC-9966-8C7C-7CA35768EF0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024416" y="6430734"/>
            <a:ext cx="282961" cy="169391"/>
          </a:xfrm>
          <a:prstGeom prst="rect">
            <a:avLst/>
          </a:prstGeom>
        </p:spPr>
      </p:pic>
      <p:pic>
        <p:nvPicPr>
          <p:cNvPr id="22" name="Picture 21">
            <a:extLst>
              <a:ext uri="{FF2B5EF4-FFF2-40B4-BE49-F238E27FC236}">
                <a16:creationId xmlns:a16="http://schemas.microsoft.com/office/drawing/2014/main" id="{0BF3D4E7-85B1-F778-AB3E-DCD94B0C347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197" y="6147552"/>
            <a:ext cx="710447" cy="710447"/>
          </a:xfrm>
          <a:prstGeom prst="rect">
            <a:avLst/>
          </a:prstGeom>
        </p:spPr>
      </p:pic>
      <p:pic>
        <p:nvPicPr>
          <p:cNvPr id="23" name="Picture 22">
            <a:extLst>
              <a:ext uri="{FF2B5EF4-FFF2-40B4-BE49-F238E27FC236}">
                <a16:creationId xmlns:a16="http://schemas.microsoft.com/office/drawing/2014/main" id="{ABB261F3-1164-33E0-88CE-2D3FE67D385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07787" y="6357786"/>
            <a:ext cx="907663" cy="289978"/>
          </a:xfrm>
          <a:prstGeom prst="rect">
            <a:avLst/>
          </a:prstGeom>
        </p:spPr>
      </p:pic>
    </p:spTree>
    <p:extLst>
      <p:ext uri="{BB962C8B-B14F-4D97-AF65-F5344CB8AC3E}">
        <p14:creationId xmlns:p14="http://schemas.microsoft.com/office/powerpoint/2010/main" val="7155141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er Logo Wall">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4518495-C37A-344D-910F-AA52570F40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290095D7-1D6C-7793-1F37-20C4E4C05106}"/>
              </a:ext>
            </a:extLst>
          </p:cNvPr>
          <p:cNvSpPr>
            <a:spLocks noGrp="1"/>
          </p:cNvSpPr>
          <p:nvPr>
            <p:ph type="title" hasCustomPrompt="1"/>
          </p:nvPr>
        </p:nvSpPr>
        <p:spPr>
          <a:xfrm>
            <a:off x="609600" y="914400"/>
            <a:ext cx="10972800" cy="609601"/>
          </a:xfrm>
        </p:spPr>
        <p:txBody>
          <a:bodyPr/>
          <a:lstStyle>
            <a:lvl1pPr>
              <a:defRPr>
                <a:solidFill>
                  <a:schemeClr val="bg1"/>
                </a:solidFill>
              </a:defRPr>
            </a:lvl1pPr>
          </a:lstStyle>
          <a:p>
            <a:r>
              <a:rPr lang="en-US" dirty="0"/>
              <a:t>Customer logo wall layout</a:t>
            </a:r>
          </a:p>
        </p:txBody>
      </p:sp>
      <p:sp>
        <p:nvSpPr>
          <p:cNvPr id="5" name="Content Placeholder 16">
            <a:extLst>
              <a:ext uri="{FF2B5EF4-FFF2-40B4-BE49-F238E27FC236}">
                <a16:creationId xmlns:a16="http://schemas.microsoft.com/office/drawing/2014/main" id="{523FF9D3-E23E-0873-63C3-15535BB37C2D}"/>
              </a:ext>
            </a:extLst>
          </p:cNvPr>
          <p:cNvSpPr>
            <a:spLocks noGrp="1"/>
          </p:cNvSpPr>
          <p:nvPr>
            <p:ph sz="quarter" idx="25" hasCustomPrompt="1"/>
          </p:nvPr>
        </p:nvSpPr>
        <p:spPr>
          <a:xfrm>
            <a:off x="790843" y="2194560"/>
            <a:ext cx="1828800" cy="1097280"/>
          </a:xfrm>
        </p:spPr>
        <p:txBody>
          <a:bodyPr/>
          <a:lstStyle>
            <a:lvl1pPr marL="0" indent="0">
              <a:buNone/>
              <a:defRPr sz="1800">
                <a:solidFill>
                  <a:schemeClr val="bg1"/>
                </a:solidFill>
              </a:defRPr>
            </a:lvl1pPr>
          </a:lstStyle>
          <a:p>
            <a:pPr lvl="0"/>
            <a:r>
              <a:rPr lang="en-US" dirty="0"/>
              <a:t>Click icon to add picture</a:t>
            </a:r>
          </a:p>
        </p:txBody>
      </p:sp>
      <p:sp>
        <p:nvSpPr>
          <p:cNvPr id="6" name="Content Placeholder 16">
            <a:extLst>
              <a:ext uri="{FF2B5EF4-FFF2-40B4-BE49-F238E27FC236}">
                <a16:creationId xmlns:a16="http://schemas.microsoft.com/office/drawing/2014/main" id="{620D30DA-9CEA-1727-C6FF-F877A0429628}"/>
              </a:ext>
            </a:extLst>
          </p:cNvPr>
          <p:cNvSpPr>
            <a:spLocks noGrp="1"/>
          </p:cNvSpPr>
          <p:nvPr>
            <p:ph sz="quarter" idx="26" hasCustomPrompt="1"/>
          </p:nvPr>
        </p:nvSpPr>
        <p:spPr>
          <a:xfrm>
            <a:off x="3584843" y="2194560"/>
            <a:ext cx="1828800" cy="1097280"/>
          </a:xfrm>
        </p:spPr>
        <p:txBody>
          <a:bodyPr/>
          <a:lstStyle>
            <a:lvl1pPr marL="0" indent="0">
              <a:buNone/>
              <a:defRPr sz="1800">
                <a:solidFill>
                  <a:schemeClr val="bg1"/>
                </a:solidFill>
              </a:defRPr>
            </a:lvl1pPr>
          </a:lstStyle>
          <a:p>
            <a:pPr lvl="0"/>
            <a:r>
              <a:rPr lang="en-US" dirty="0"/>
              <a:t>Click icon to add picture</a:t>
            </a:r>
          </a:p>
        </p:txBody>
      </p:sp>
      <p:sp>
        <p:nvSpPr>
          <p:cNvPr id="7" name="Content Placeholder 16">
            <a:extLst>
              <a:ext uri="{FF2B5EF4-FFF2-40B4-BE49-F238E27FC236}">
                <a16:creationId xmlns:a16="http://schemas.microsoft.com/office/drawing/2014/main" id="{677D4EB2-F4D5-2A59-4539-CD9F110B4A7D}"/>
              </a:ext>
            </a:extLst>
          </p:cNvPr>
          <p:cNvSpPr>
            <a:spLocks noGrp="1"/>
          </p:cNvSpPr>
          <p:nvPr>
            <p:ph sz="quarter" idx="27" hasCustomPrompt="1"/>
          </p:nvPr>
        </p:nvSpPr>
        <p:spPr>
          <a:xfrm>
            <a:off x="6378843" y="2194560"/>
            <a:ext cx="1828800" cy="1097280"/>
          </a:xfrm>
        </p:spPr>
        <p:txBody>
          <a:bodyPr/>
          <a:lstStyle>
            <a:lvl1pPr marL="0" indent="0">
              <a:buNone/>
              <a:defRPr sz="1800">
                <a:solidFill>
                  <a:schemeClr val="bg1"/>
                </a:solidFill>
              </a:defRPr>
            </a:lvl1pPr>
          </a:lstStyle>
          <a:p>
            <a:pPr lvl="0"/>
            <a:r>
              <a:rPr lang="en-US" dirty="0"/>
              <a:t>Click icon to add picture</a:t>
            </a:r>
          </a:p>
        </p:txBody>
      </p:sp>
      <p:sp>
        <p:nvSpPr>
          <p:cNvPr id="8" name="Content Placeholder 16">
            <a:extLst>
              <a:ext uri="{FF2B5EF4-FFF2-40B4-BE49-F238E27FC236}">
                <a16:creationId xmlns:a16="http://schemas.microsoft.com/office/drawing/2014/main" id="{9FF81658-8D5D-EEC3-2E5A-86DD8478111C}"/>
              </a:ext>
            </a:extLst>
          </p:cNvPr>
          <p:cNvSpPr>
            <a:spLocks noGrp="1"/>
          </p:cNvSpPr>
          <p:nvPr>
            <p:ph sz="quarter" idx="28" hasCustomPrompt="1"/>
          </p:nvPr>
        </p:nvSpPr>
        <p:spPr>
          <a:xfrm>
            <a:off x="9172843" y="2194560"/>
            <a:ext cx="1828800" cy="1097280"/>
          </a:xfrm>
        </p:spPr>
        <p:txBody>
          <a:bodyPr/>
          <a:lstStyle>
            <a:lvl1pPr marL="0" indent="0">
              <a:buNone/>
              <a:defRPr sz="1800">
                <a:solidFill>
                  <a:schemeClr val="bg1"/>
                </a:solidFill>
              </a:defRPr>
            </a:lvl1pPr>
          </a:lstStyle>
          <a:p>
            <a:pPr lvl="0"/>
            <a:r>
              <a:rPr lang="en-US" dirty="0"/>
              <a:t>Click icon to add picture</a:t>
            </a:r>
          </a:p>
        </p:txBody>
      </p:sp>
      <p:sp>
        <p:nvSpPr>
          <p:cNvPr id="9" name="Content Placeholder 16">
            <a:extLst>
              <a:ext uri="{FF2B5EF4-FFF2-40B4-BE49-F238E27FC236}">
                <a16:creationId xmlns:a16="http://schemas.microsoft.com/office/drawing/2014/main" id="{F91FE347-B9E4-8FA3-4BB4-F47FA28B9C63}"/>
              </a:ext>
            </a:extLst>
          </p:cNvPr>
          <p:cNvSpPr>
            <a:spLocks noGrp="1"/>
          </p:cNvSpPr>
          <p:nvPr>
            <p:ph sz="quarter" idx="29" hasCustomPrompt="1"/>
          </p:nvPr>
        </p:nvSpPr>
        <p:spPr>
          <a:xfrm>
            <a:off x="789334" y="3886200"/>
            <a:ext cx="1828800" cy="1097280"/>
          </a:xfrm>
        </p:spPr>
        <p:txBody>
          <a:bodyPr/>
          <a:lstStyle>
            <a:lvl1pPr marL="0" indent="0">
              <a:buNone/>
              <a:defRPr sz="1800">
                <a:solidFill>
                  <a:schemeClr val="bg1"/>
                </a:solidFill>
              </a:defRPr>
            </a:lvl1pPr>
          </a:lstStyle>
          <a:p>
            <a:pPr lvl="0"/>
            <a:r>
              <a:rPr lang="en-US" dirty="0"/>
              <a:t>Click icon to add picture</a:t>
            </a:r>
          </a:p>
        </p:txBody>
      </p:sp>
      <p:sp>
        <p:nvSpPr>
          <p:cNvPr id="10" name="Content Placeholder 16">
            <a:extLst>
              <a:ext uri="{FF2B5EF4-FFF2-40B4-BE49-F238E27FC236}">
                <a16:creationId xmlns:a16="http://schemas.microsoft.com/office/drawing/2014/main" id="{7CAFBE0E-41EB-9AEF-39B4-FA0B5576260D}"/>
              </a:ext>
            </a:extLst>
          </p:cNvPr>
          <p:cNvSpPr>
            <a:spLocks noGrp="1"/>
          </p:cNvSpPr>
          <p:nvPr>
            <p:ph sz="quarter" idx="30" hasCustomPrompt="1"/>
          </p:nvPr>
        </p:nvSpPr>
        <p:spPr>
          <a:xfrm>
            <a:off x="3583334" y="3886200"/>
            <a:ext cx="1828800" cy="1097280"/>
          </a:xfrm>
        </p:spPr>
        <p:txBody>
          <a:bodyPr/>
          <a:lstStyle>
            <a:lvl1pPr marL="0" indent="0">
              <a:buNone/>
              <a:defRPr sz="1800">
                <a:solidFill>
                  <a:schemeClr val="bg1"/>
                </a:solidFill>
              </a:defRPr>
            </a:lvl1pPr>
          </a:lstStyle>
          <a:p>
            <a:pPr lvl="0"/>
            <a:r>
              <a:rPr lang="en-US" dirty="0"/>
              <a:t>Click icon to add picture</a:t>
            </a:r>
          </a:p>
        </p:txBody>
      </p:sp>
      <p:sp>
        <p:nvSpPr>
          <p:cNvPr id="11" name="Content Placeholder 16">
            <a:extLst>
              <a:ext uri="{FF2B5EF4-FFF2-40B4-BE49-F238E27FC236}">
                <a16:creationId xmlns:a16="http://schemas.microsoft.com/office/drawing/2014/main" id="{24FB1FD6-EE86-5982-DC60-89C7B743FAFD}"/>
              </a:ext>
            </a:extLst>
          </p:cNvPr>
          <p:cNvSpPr>
            <a:spLocks noGrp="1"/>
          </p:cNvSpPr>
          <p:nvPr>
            <p:ph sz="quarter" idx="31" hasCustomPrompt="1"/>
          </p:nvPr>
        </p:nvSpPr>
        <p:spPr>
          <a:xfrm>
            <a:off x="6377334" y="3886200"/>
            <a:ext cx="1828800" cy="1097280"/>
          </a:xfrm>
        </p:spPr>
        <p:txBody>
          <a:bodyPr/>
          <a:lstStyle>
            <a:lvl1pPr marL="0" indent="0">
              <a:buNone/>
              <a:defRPr sz="1800">
                <a:solidFill>
                  <a:schemeClr val="bg1"/>
                </a:solidFill>
              </a:defRPr>
            </a:lvl1pPr>
          </a:lstStyle>
          <a:p>
            <a:pPr lvl="0"/>
            <a:r>
              <a:rPr lang="en-US" dirty="0"/>
              <a:t>Click icon to add picture</a:t>
            </a:r>
          </a:p>
        </p:txBody>
      </p:sp>
      <p:sp>
        <p:nvSpPr>
          <p:cNvPr id="13" name="Content Placeholder 16">
            <a:extLst>
              <a:ext uri="{FF2B5EF4-FFF2-40B4-BE49-F238E27FC236}">
                <a16:creationId xmlns:a16="http://schemas.microsoft.com/office/drawing/2014/main" id="{6B9E3754-8724-6BD0-868F-B7CCB28117DB}"/>
              </a:ext>
            </a:extLst>
          </p:cNvPr>
          <p:cNvSpPr>
            <a:spLocks noGrp="1"/>
          </p:cNvSpPr>
          <p:nvPr>
            <p:ph sz="quarter" idx="32" hasCustomPrompt="1"/>
          </p:nvPr>
        </p:nvSpPr>
        <p:spPr>
          <a:xfrm>
            <a:off x="9171334" y="3886200"/>
            <a:ext cx="1828800" cy="1097280"/>
          </a:xfrm>
        </p:spPr>
        <p:txBody>
          <a:bodyPr/>
          <a:lstStyle>
            <a:lvl1pPr marL="0" indent="0">
              <a:buNone/>
              <a:defRPr sz="1800">
                <a:solidFill>
                  <a:schemeClr val="bg1"/>
                </a:solidFill>
              </a:defRPr>
            </a:lvl1pPr>
          </a:lstStyle>
          <a:p>
            <a:pPr lvl="0"/>
            <a:r>
              <a:rPr lang="en-US" dirty="0"/>
              <a:t>Click icon to add picture</a:t>
            </a:r>
          </a:p>
        </p:txBody>
      </p:sp>
      <p:sp>
        <p:nvSpPr>
          <p:cNvPr id="21" name="Slide Number Placeholder 2">
            <a:extLst>
              <a:ext uri="{FF2B5EF4-FFF2-40B4-BE49-F238E27FC236}">
                <a16:creationId xmlns:a16="http://schemas.microsoft.com/office/drawing/2014/main" id="{D3818165-68D3-BDB7-AF9C-ACF9450D0D2F}"/>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mtClean="0"/>
              <a:pPr/>
              <a:t>‹#›</a:t>
            </a:fld>
            <a:endParaRPr lang="en-US" dirty="0"/>
          </a:p>
        </p:txBody>
      </p:sp>
      <p:sp>
        <p:nvSpPr>
          <p:cNvPr id="36" name="TextBox 35">
            <a:extLst>
              <a:ext uri="{FF2B5EF4-FFF2-40B4-BE49-F238E27FC236}">
                <a16:creationId xmlns:a16="http://schemas.microsoft.com/office/drawing/2014/main" id="{01025A95-5DBD-7BF2-6E79-042A9A7E9834}"/>
              </a:ext>
            </a:extLst>
          </p:cNvPr>
          <p:cNvSpPr txBox="1"/>
          <p:nvPr userDrawn="1"/>
        </p:nvSpPr>
        <p:spPr>
          <a:xfrm>
            <a:off x="540834" y="6595569"/>
            <a:ext cx="8542450" cy="200055"/>
          </a:xfrm>
          <a:prstGeom prst="rect">
            <a:avLst/>
          </a:prstGeom>
          <a:noFill/>
        </p:spPr>
        <p:txBody>
          <a:bodyPr wrap="square" rtlCol="0">
            <a:spAutoFit/>
          </a:bodyPr>
          <a:lstStyle/>
          <a:p>
            <a:r>
              <a:rPr lang="en-US" sz="700" i="1" dirty="0">
                <a:solidFill>
                  <a:schemeClr val="bg1">
                    <a:lumMod val="75000"/>
                  </a:schemeClr>
                </a:solidFill>
              </a:rPr>
              <a:t>The content herein is proprietary property, trade protected, privileged and only for the intended recipient and may not be </a:t>
            </a:r>
            <a:r>
              <a:rPr lang="en-US" sz="700" i="1" dirty="0">
                <a:solidFill>
                  <a:schemeClr val="bg1">
                    <a:lumMod val="75000"/>
                  </a:schemeClr>
                </a:solidFill>
                <a:latin typeface="+mn-lt"/>
              </a:rPr>
              <a:t>used</a:t>
            </a:r>
            <a:r>
              <a:rPr lang="en-US" sz="700" i="1" dirty="0">
                <a:solidFill>
                  <a:schemeClr val="bg1">
                    <a:lumMod val="75000"/>
                  </a:schemeClr>
                </a:solidFill>
              </a:rPr>
              <a:t>, published, duplicated, or redistributed.</a:t>
            </a:r>
          </a:p>
        </p:txBody>
      </p:sp>
      <p:sp>
        <p:nvSpPr>
          <p:cNvPr id="22" name="TextBox 21">
            <a:extLst>
              <a:ext uri="{FF2B5EF4-FFF2-40B4-BE49-F238E27FC236}">
                <a16:creationId xmlns:a16="http://schemas.microsoft.com/office/drawing/2014/main" id="{90EAB032-81D5-352F-E06C-7811DE2A19CF}"/>
              </a:ext>
            </a:extLst>
          </p:cNvPr>
          <p:cNvSpPr txBox="1"/>
          <p:nvPr userDrawn="1"/>
        </p:nvSpPr>
        <p:spPr>
          <a:xfrm>
            <a:off x="4337916" y="6384265"/>
            <a:ext cx="308540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latin typeface="+mn-lt"/>
              </a:rPr>
              <a:t>Hawaii Cloud Innovation Summit 2022</a:t>
            </a:r>
          </a:p>
        </p:txBody>
      </p:sp>
      <p:pic>
        <p:nvPicPr>
          <p:cNvPr id="20" name="Picture 19">
            <a:extLst>
              <a:ext uri="{FF2B5EF4-FFF2-40B4-BE49-F238E27FC236}">
                <a16:creationId xmlns:a16="http://schemas.microsoft.com/office/drawing/2014/main" id="{6B084A12-6032-263D-B83F-FC742CFF35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2816" y="6364002"/>
            <a:ext cx="455925" cy="265956"/>
          </a:xfrm>
          <a:prstGeom prst="rect">
            <a:avLst/>
          </a:prstGeom>
        </p:spPr>
      </p:pic>
      <p:pic>
        <p:nvPicPr>
          <p:cNvPr id="23" name="Picture 22">
            <a:extLst>
              <a:ext uri="{FF2B5EF4-FFF2-40B4-BE49-F238E27FC236}">
                <a16:creationId xmlns:a16="http://schemas.microsoft.com/office/drawing/2014/main" id="{55B0C8A1-1A52-8177-7308-2AF3CA994B5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19787" y="6400699"/>
            <a:ext cx="989863" cy="184665"/>
          </a:xfrm>
          <a:prstGeom prst="rect">
            <a:avLst/>
          </a:prstGeom>
        </p:spPr>
      </p:pic>
      <p:pic>
        <p:nvPicPr>
          <p:cNvPr id="24" name="Picture 23">
            <a:extLst>
              <a:ext uri="{FF2B5EF4-FFF2-40B4-BE49-F238E27FC236}">
                <a16:creationId xmlns:a16="http://schemas.microsoft.com/office/drawing/2014/main" id="{B32F7A05-3855-6BFD-F7F4-BC0D214DCED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021761" y="6407215"/>
            <a:ext cx="313488" cy="187557"/>
          </a:xfrm>
          <a:prstGeom prst="rect">
            <a:avLst/>
          </a:prstGeom>
        </p:spPr>
      </p:pic>
      <p:pic>
        <p:nvPicPr>
          <p:cNvPr id="26" name="Picture 25">
            <a:extLst>
              <a:ext uri="{FF2B5EF4-FFF2-40B4-BE49-F238E27FC236}">
                <a16:creationId xmlns:a16="http://schemas.microsoft.com/office/drawing/2014/main" id="{181AB3C5-709B-384C-F15C-54748B8EB19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43589" y="6159746"/>
            <a:ext cx="666570" cy="666570"/>
          </a:xfrm>
          <a:prstGeom prst="rect">
            <a:avLst/>
          </a:prstGeom>
        </p:spPr>
      </p:pic>
      <p:pic>
        <p:nvPicPr>
          <p:cNvPr id="27" name="Picture 26">
            <a:extLst>
              <a:ext uri="{FF2B5EF4-FFF2-40B4-BE49-F238E27FC236}">
                <a16:creationId xmlns:a16="http://schemas.microsoft.com/office/drawing/2014/main" id="{6930C7A6-BEC9-8322-229E-E3660D5E1DE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20815" y="6364002"/>
            <a:ext cx="871408" cy="278395"/>
          </a:xfrm>
          <a:prstGeom prst="rect">
            <a:avLst/>
          </a:prstGeom>
        </p:spPr>
      </p:pic>
    </p:spTree>
    <p:extLst>
      <p:ext uri="{BB962C8B-B14F-4D97-AF65-F5344CB8AC3E}">
        <p14:creationId xmlns:p14="http://schemas.microsoft.com/office/powerpoint/2010/main" val="41221718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er Logo Wall_Whit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67626D8-A7D3-B196-EDA4-495D932CB0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290095D7-1D6C-7793-1F37-20C4E4C05106}"/>
              </a:ext>
            </a:extLst>
          </p:cNvPr>
          <p:cNvSpPr>
            <a:spLocks noGrp="1"/>
          </p:cNvSpPr>
          <p:nvPr>
            <p:ph type="title" hasCustomPrompt="1"/>
          </p:nvPr>
        </p:nvSpPr>
        <p:spPr>
          <a:xfrm>
            <a:off x="609600" y="914400"/>
            <a:ext cx="10972800" cy="609601"/>
          </a:xfrm>
        </p:spPr>
        <p:txBody>
          <a:bodyPr/>
          <a:lstStyle>
            <a:lvl1pPr>
              <a:defRPr>
                <a:solidFill>
                  <a:srgbClr val="162A5B"/>
                </a:solidFill>
              </a:defRPr>
            </a:lvl1pPr>
          </a:lstStyle>
          <a:p>
            <a:r>
              <a:rPr lang="en-US" dirty="0"/>
              <a:t>Customer logo wall layout</a:t>
            </a:r>
          </a:p>
        </p:txBody>
      </p:sp>
      <p:sp>
        <p:nvSpPr>
          <p:cNvPr id="5" name="Content Placeholder 16">
            <a:extLst>
              <a:ext uri="{FF2B5EF4-FFF2-40B4-BE49-F238E27FC236}">
                <a16:creationId xmlns:a16="http://schemas.microsoft.com/office/drawing/2014/main" id="{523FF9D3-E23E-0873-63C3-15535BB37C2D}"/>
              </a:ext>
            </a:extLst>
          </p:cNvPr>
          <p:cNvSpPr>
            <a:spLocks noGrp="1"/>
          </p:cNvSpPr>
          <p:nvPr>
            <p:ph sz="quarter" idx="25" hasCustomPrompt="1"/>
          </p:nvPr>
        </p:nvSpPr>
        <p:spPr>
          <a:xfrm>
            <a:off x="790843" y="2194560"/>
            <a:ext cx="1828800" cy="1097280"/>
          </a:xfrm>
        </p:spPr>
        <p:txBody>
          <a:bodyPr/>
          <a:lstStyle>
            <a:lvl1pPr marL="0" indent="0">
              <a:buNone/>
              <a:defRPr sz="1800">
                <a:solidFill>
                  <a:schemeClr val="bg1"/>
                </a:solidFill>
              </a:defRPr>
            </a:lvl1pPr>
          </a:lstStyle>
          <a:p>
            <a:pPr lvl="0"/>
            <a:r>
              <a:rPr lang="en-US" dirty="0"/>
              <a:t>Click icon to add picture</a:t>
            </a:r>
          </a:p>
        </p:txBody>
      </p:sp>
      <p:sp>
        <p:nvSpPr>
          <p:cNvPr id="6" name="Content Placeholder 16">
            <a:extLst>
              <a:ext uri="{FF2B5EF4-FFF2-40B4-BE49-F238E27FC236}">
                <a16:creationId xmlns:a16="http://schemas.microsoft.com/office/drawing/2014/main" id="{620D30DA-9CEA-1727-C6FF-F877A0429628}"/>
              </a:ext>
            </a:extLst>
          </p:cNvPr>
          <p:cNvSpPr>
            <a:spLocks noGrp="1"/>
          </p:cNvSpPr>
          <p:nvPr>
            <p:ph sz="quarter" idx="26" hasCustomPrompt="1"/>
          </p:nvPr>
        </p:nvSpPr>
        <p:spPr>
          <a:xfrm>
            <a:off x="3584843" y="2194560"/>
            <a:ext cx="1828800" cy="1097280"/>
          </a:xfrm>
        </p:spPr>
        <p:txBody>
          <a:bodyPr/>
          <a:lstStyle>
            <a:lvl1pPr marL="0" indent="0">
              <a:buNone/>
              <a:defRPr sz="1800">
                <a:solidFill>
                  <a:schemeClr val="bg1"/>
                </a:solidFill>
              </a:defRPr>
            </a:lvl1pPr>
          </a:lstStyle>
          <a:p>
            <a:pPr lvl="0"/>
            <a:r>
              <a:rPr lang="en-US" dirty="0"/>
              <a:t>Click icon to add picture</a:t>
            </a:r>
          </a:p>
        </p:txBody>
      </p:sp>
      <p:sp>
        <p:nvSpPr>
          <p:cNvPr id="7" name="Content Placeholder 16">
            <a:extLst>
              <a:ext uri="{FF2B5EF4-FFF2-40B4-BE49-F238E27FC236}">
                <a16:creationId xmlns:a16="http://schemas.microsoft.com/office/drawing/2014/main" id="{677D4EB2-F4D5-2A59-4539-CD9F110B4A7D}"/>
              </a:ext>
            </a:extLst>
          </p:cNvPr>
          <p:cNvSpPr>
            <a:spLocks noGrp="1"/>
          </p:cNvSpPr>
          <p:nvPr>
            <p:ph sz="quarter" idx="27" hasCustomPrompt="1"/>
          </p:nvPr>
        </p:nvSpPr>
        <p:spPr>
          <a:xfrm>
            <a:off x="6378843" y="2194560"/>
            <a:ext cx="1828800" cy="1097280"/>
          </a:xfrm>
        </p:spPr>
        <p:txBody>
          <a:bodyPr/>
          <a:lstStyle>
            <a:lvl1pPr marL="0" indent="0">
              <a:buNone/>
              <a:defRPr sz="1800">
                <a:solidFill>
                  <a:schemeClr val="bg1"/>
                </a:solidFill>
              </a:defRPr>
            </a:lvl1pPr>
          </a:lstStyle>
          <a:p>
            <a:pPr lvl="0"/>
            <a:r>
              <a:rPr lang="en-US" dirty="0"/>
              <a:t>Click icon to add picture</a:t>
            </a:r>
          </a:p>
        </p:txBody>
      </p:sp>
      <p:sp>
        <p:nvSpPr>
          <p:cNvPr id="8" name="Content Placeholder 16">
            <a:extLst>
              <a:ext uri="{FF2B5EF4-FFF2-40B4-BE49-F238E27FC236}">
                <a16:creationId xmlns:a16="http://schemas.microsoft.com/office/drawing/2014/main" id="{9FF81658-8D5D-EEC3-2E5A-86DD8478111C}"/>
              </a:ext>
            </a:extLst>
          </p:cNvPr>
          <p:cNvSpPr>
            <a:spLocks noGrp="1"/>
          </p:cNvSpPr>
          <p:nvPr>
            <p:ph sz="quarter" idx="28" hasCustomPrompt="1"/>
          </p:nvPr>
        </p:nvSpPr>
        <p:spPr>
          <a:xfrm>
            <a:off x="9172843" y="2194560"/>
            <a:ext cx="1828800" cy="1097280"/>
          </a:xfrm>
        </p:spPr>
        <p:txBody>
          <a:bodyPr/>
          <a:lstStyle>
            <a:lvl1pPr marL="0" indent="0">
              <a:buNone/>
              <a:defRPr sz="1800">
                <a:solidFill>
                  <a:schemeClr val="bg1"/>
                </a:solidFill>
              </a:defRPr>
            </a:lvl1pPr>
          </a:lstStyle>
          <a:p>
            <a:pPr lvl="0"/>
            <a:r>
              <a:rPr lang="en-US" dirty="0"/>
              <a:t>Click icon to add picture</a:t>
            </a:r>
          </a:p>
        </p:txBody>
      </p:sp>
      <p:sp>
        <p:nvSpPr>
          <p:cNvPr id="9" name="Content Placeholder 16">
            <a:extLst>
              <a:ext uri="{FF2B5EF4-FFF2-40B4-BE49-F238E27FC236}">
                <a16:creationId xmlns:a16="http://schemas.microsoft.com/office/drawing/2014/main" id="{F91FE347-B9E4-8FA3-4BB4-F47FA28B9C63}"/>
              </a:ext>
            </a:extLst>
          </p:cNvPr>
          <p:cNvSpPr>
            <a:spLocks noGrp="1"/>
          </p:cNvSpPr>
          <p:nvPr>
            <p:ph sz="quarter" idx="29" hasCustomPrompt="1"/>
          </p:nvPr>
        </p:nvSpPr>
        <p:spPr>
          <a:xfrm>
            <a:off x="789334" y="3886200"/>
            <a:ext cx="1828800" cy="1097280"/>
          </a:xfrm>
        </p:spPr>
        <p:txBody>
          <a:bodyPr/>
          <a:lstStyle>
            <a:lvl1pPr marL="0" indent="0">
              <a:buNone/>
              <a:defRPr sz="1800">
                <a:solidFill>
                  <a:schemeClr val="bg1"/>
                </a:solidFill>
              </a:defRPr>
            </a:lvl1pPr>
          </a:lstStyle>
          <a:p>
            <a:pPr lvl="0"/>
            <a:r>
              <a:rPr lang="en-US" dirty="0"/>
              <a:t>Click icon to add picture</a:t>
            </a:r>
          </a:p>
        </p:txBody>
      </p:sp>
      <p:sp>
        <p:nvSpPr>
          <p:cNvPr id="10" name="Content Placeholder 16">
            <a:extLst>
              <a:ext uri="{FF2B5EF4-FFF2-40B4-BE49-F238E27FC236}">
                <a16:creationId xmlns:a16="http://schemas.microsoft.com/office/drawing/2014/main" id="{7CAFBE0E-41EB-9AEF-39B4-FA0B5576260D}"/>
              </a:ext>
            </a:extLst>
          </p:cNvPr>
          <p:cNvSpPr>
            <a:spLocks noGrp="1"/>
          </p:cNvSpPr>
          <p:nvPr>
            <p:ph sz="quarter" idx="30" hasCustomPrompt="1"/>
          </p:nvPr>
        </p:nvSpPr>
        <p:spPr>
          <a:xfrm>
            <a:off x="3583334" y="3886200"/>
            <a:ext cx="1828800" cy="1097280"/>
          </a:xfrm>
        </p:spPr>
        <p:txBody>
          <a:bodyPr/>
          <a:lstStyle>
            <a:lvl1pPr marL="0" indent="0">
              <a:buNone/>
              <a:defRPr sz="1800">
                <a:solidFill>
                  <a:schemeClr val="bg1"/>
                </a:solidFill>
              </a:defRPr>
            </a:lvl1pPr>
          </a:lstStyle>
          <a:p>
            <a:pPr lvl="0"/>
            <a:r>
              <a:rPr lang="en-US" dirty="0"/>
              <a:t>Click icon to add picture</a:t>
            </a:r>
          </a:p>
        </p:txBody>
      </p:sp>
      <p:sp>
        <p:nvSpPr>
          <p:cNvPr id="11" name="Content Placeholder 16">
            <a:extLst>
              <a:ext uri="{FF2B5EF4-FFF2-40B4-BE49-F238E27FC236}">
                <a16:creationId xmlns:a16="http://schemas.microsoft.com/office/drawing/2014/main" id="{24FB1FD6-EE86-5982-DC60-89C7B743FAFD}"/>
              </a:ext>
            </a:extLst>
          </p:cNvPr>
          <p:cNvSpPr>
            <a:spLocks noGrp="1"/>
          </p:cNvSpPr>
          <p:nvPr>
            <p:ph sz="quarter" idx="31" hasCustomPrompt="1"/>
          </p:nvPr>
        </p:nvSpPr>
        <p:spPr>
          <a:xfrm>
            <a:off x="6377334" y="3886200"/>
            <a:ext cx="1828800" cy="1097280"/>
          </a:xfrm>
        </p:spPr>
        <p:txBody>
          <a:bodyPr/>
          <a:lstStyle>
            <a:lvl1pPr marL="0" indent="0">
              <a:buNone/>
              <a:defRPr sz="1800">
                <a:solidFill>
                  <a:schemeClr val="bg1"/>
                </a:solidFill>
              </a:defRPr>
            </a:lvl1pPr>
          </a:lstStyle>
          <a:p>
            <a:pPr lvl="0"/>
            <a:r>
              <a:rPr lang="en-US" dirty="0"/>
              <a:t>Click icon to add picture</a:t>
            </a:r>
          </a:p>
        </p:txBody>
      </p:sp>
      <p:sp>
        <p:nvSpPr>
          <p:cNvPr id="13" name="Content Placeholder 16">
            <a:extLst>
              <a:ext uri="{FF2B5EF4-FFF2-40B4-BE49-F238E27FC236}">
                <a16:creationId xmlns:a16="http://schemas.microsoft.com/office/drawing/2014/main" id="{6B9E3754-8724-6BD0-868F-B7CCB28117DB}"/>
              </a:ext>
            </a:extLst>
          </p:cNvPr>
          <p:cNvSpPr>
            <a:spLocks noGrp="1"/>
          </p:cNvSpPr>
          <p:nvPr>
            <p:ph sz="quarter" idx="32" hasCustomPrompt="1"/>
          </p:nvPr>
        </p:nvSpPr>
        <p:spPr>
          <a:xfrm>
            <a:off x="9171334" y="3886200"/>
            <a:ext cx="1828800" cy="1097280"/>
          </a:xfrm>
        </p:spPr>
        <p:txBody>
          <a:bodyPr/>
          <a:lstStyle>
            <a:lvl1pPr marL="0" indent="0">
              <a:buNone/>
              <a:defRPr sz="1800">
                <a:solidFill>
                  <a:schemeClr val="bg1"/>
                </a:solidFill>
              </a:defRPr>
            </a:lvl1pPr>
          </a:lstStyle>
          <a:p>
            <a:pPr lvl="0"/>
            <a:r>
              <a:rPr lang="en-US" dirty="0"/>
              <a:t>Click icon to add picture</a:t>
            </a:r>
          </a:p>
        </p:txBody>
      </p:sp>
      <p:sp>
        <p:nvSpPr>
          <p:cNvPr id="14" name="Slide Number Placeholder 2">
            <a:extLst>
              <a:ext uri="{FF2B5EF4-FFF2-40B4-BE49-F238E27FC236}">
                <a16:creationId xmlns:a16="http://schemas.microsoft.com/office/drawing/2014/main" id="{96375594-919F-75AD-64F0-A303C96A4942}"/>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mtClean="0">
                <a:solidFill>
                  <a:schemeClr val="tx1"/>
                </a:solidFill>
              </a:rPr>
              <a:pPr/>
              <a:t>‹#›</a:t>
            </a:fld>
            <a:endParaRPr lang="en-US" dirty="0">
              <a:solidFill>
                <a:schemeClr val="tx1"/>
              </a:solidFill>
            </a:endParaRPr>
          </a:p>
        </p:txBody>
      </p:sp>
      <p:sp>
        <p:nvSpPr>
          <p:cNvPr id="32" name="TextBox 31">
            <a:extLst>
              <a:ext uri="{FF2B5EF4-FFF2-40B4-BE49-F238E27FC236}">
                <a16:creationId xmlns:a16="http://schemas.microsoft.com/office/drawing/2014/main" id="{99A515C6-CAE1-735C-56BE-A078873166DD}"/>
              </a:ext>
            </a:extLst>
          </p:cNvPr>
          <p:cNvSpPr txBox="1"/>
          <p:nvPr userDrawn="1"/>
        </p:nvSpPr>
        <p:spPr>
          <a:xfrm>
            <a:off x="540834" y="6595569"/>
            <a:ext cx="8542450" cy="200055"/>
          </a:xfrm>
          <a:prstGeom prst="rect">
            <a:avLst/>
          </a:prstGeom>
          <a:noFill/>
        </p:spPr>
        <p:txBody>
          <a:bodyPr wrap="square" rtlCol="0">
            <a:spAutoFit/>
          </a:bodyPr>
          <a:lstStyle/>
          <a:p>
            <a:r>
              <a:rPr lang="en-US" sz="700" i="1" dirty="0">
                <a:solidFill>
                  <a:schemeClr val="bg1">
                    <a:lumMod val="65000"/>
                  </a:schemeClr>
                </a:solidFill>
              </a:rPr>
              <a:t>The content herein is proprietary property, trade protected, privileged and only for the intended recipient and may not be </a:t>
            </a:r>
            <a:r>
              <a:rPr lang="en-US" sz="700" i="1" dirty="0">
                <a:solidFill>
                  <a:schemeClr val="bg1">
                    <a:lumMod val="65000"/>
                  </a:schemeClr>
                </a:solidFill>
                <a:latin typeface="+mn-lt"/>
              </a:rPr>
              <a:t>used</a:t>
            </a:r>
            <a:r>
              <a:rPr lang="en-US" sz="700" i="1" dirty="0">
                <a:solidFill>
                  <a:schemeClr val="bg1">
                    <a:lumMod val="65000"/>
                  </a:schemeClr>
                </a:solidFill>
              </a:rPr>
              <a:t>, published, duplicated, or redistributed.</a:t>
            </a:r>
          </a:p>
        </p:txBody>
      </p:sp>
      <p:sp>
        <p:nvSpPr>
          <p:cNvPr id="22" name="TextBox 21">
            <a:extLst>
              <a:ext uri="{FF2B5EF4-FFF2-40B4-BE49-F238E27FC236}">
                <a16:creationId xmlns:a16="http://schemas.microsoft.com/office/drawing/2014/main" id="{64CCD8FF-4D9D-B121-3F3F-81C1A8943CA7}"/>
              </a:ext>
            </a:extLst>
          </p:cNvPr>
          <p:cNvSpPr txBox="1"/>
          <p:nvPr userDrawn="1"/>
        </p:nvSpPr>
        <p:spPr>
          <a:xfrm>
            <a:off x="4337916" y="6384265"/>
            <a:ext cx="308540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mn-lt"/>
              </a:rPr>
              <a:t>Hawaii Cloud Innovation Summit 2022</a:t>
            </a:r>
          </a:p>
        </p:txBody>
      </p:sp>
      <p:pic>
        <p:nvPicPr>
          <p:cNvPr id="20" name="Picture 19">
            <a:extLst>
              <a:ext uri="{FF2B5EF4-FFF2-40B4-BE49-F238E27FC236}">
                <a16:creationId xmlns:a16="http://schemas.microsoft.com/office/drawing/2014/main" id="{D9783668-BF39-08B9-A674-ECF73911EE7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 y="6370590"/>
            <a:ext cx="472439" cy="275589"/>
          </a:xfrm>
          <a:prstGeom prst="rect">
            <a:avLst/>
          </a:prstGeom>
        </p:spPr>
      </p:pic>
      <p:pic>
        <p:nvPicPr>
          <p:cNvPr id="23" name="Picture 22">
            <a:extLst>
              <a:ext uri="{FF2B5EF4-FFF2-40B4-BE49-F238E27FC236}">
                <a16:creationId xmlns:a16="http://schemas.microsoft.com/office/drawing/2014/main" id="{B55AE45B-4795-26EB-AF4F-BE11DECED00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30060" y="6397108"/>
            <a:ext cx="989872" cy="184666"/>
          </a:xfrm>
          <a:prstGeom prst="rect">
            <a:avLst/>
          </a:prstGeom>
        </p:spPr>
      </p:pic>
      <p:pic>
        <p:nvPicPr>
          <p:cNvPr id="24" name="Picture 23">
            <a:extLst>
              <a:ext uri="{FF2B5EF4-FFF2-40B4-BE49-F238E27FC236}">
                <a16:creationId xmlns:a16="http://schemas.microsoft.com/office/drawing/2014/main" id="{C31FEC4C-3AD4-696D-5566-A57AA6C39AA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024416" y="6430734"/>
            <a:ext cx="282961" cy="169391"/>
          </a:xfrm>
          <a:prstGeom prst="rect">
            <a:avLst/>
          </a:prstGeom>
        </p:spPr>
      </p:pic>
      <p:pic>
        <p:nvPicPr>
          <p:cNvPr id="25" name="Picture 24">
            <a:extLst>
              <a:ext uri="{FF2B5EF4-FFF2-40B4-BE49-F238E27FC236}">
                <a16:creationId xmlns:a16="http://schemas.microsoft.com/office/drawing/2014/main" id="{42898794-40DC-2E32-F839-B5906D07C3B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197" y="6147552"/>
            <a:ext cx="710447" cy="710447"/>
          </a:xfrm>
          <a:prstGeom prst="rect">
            <a:avLst/>
          </a:prstGeom>
        </p:spPr>
      </p:pic>
      <p:pic>
        <p:nvPicPr>
          <p:cNvPr id="26" name="Picture 25">
            <a:extLst>
              <a:ext uri="{FF2B5EF4-FFF2-40B4-BE49-F238E27FC236}">
                <a16:creationId xmlns:a16="http://schemas.microsoft.com/office/drawing/2014/main" id="{DEE56D7B-9990-0589-B34F-D55331279F4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07787" y="6357786"/>
            <a:ext cx="907663" cy="289978"/>
          </a:xfrm>
          <a:prstGeom prst="rect">
            <a:avLst/>
          </a:prstGeom>
        </p:spPr>
      </p:pic>
    </p:spTree>
    <p:extLst>
      <p:ext uri="{BB962C8B-B14F-4D97-AF65-F5344CB8AC3E}">
        <p14:creationId xmlns:p14="http://schemas.microsoft.com/office/powerpoint/2010/main" val="37616748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4" name="Chart Placeholder 4">
            <a:extLst>
              <a:ext uri="{FF2B5EF4-FFF2-40B4-BE49-F238E27FC236}">
                <a16:creationId xmlns:a16="http://schemas.microsoft.com/office/drawing/2014/main" id="{4050F6CB-7BF8-2E58-B04E-68292F437C0D}"/>
              </a:ext>
            </a:extLst>
          </p:cNvPr>
          <p:cNvSpPr>
            <a:spLocks noGrp="1"/>
          </p:cNvSpPr>
          <p:nvPr>
            <p:ph type="chart" sz="quarter" idx="14"/>
          </p:nvPr>
        </p:nvSpPr>
        <p:spPr>
          <a:xfrm>
            <a:off x="609600" y="1711804"/>
            <a:ext cx="10972800" cy="4191000"/>
          </a:xfrm>
        </p:spPr>
        <p:txBody>
          <a:bodyPr/>
          <a:lstStyle>
            <a:lvl1pPr marL="0" indent="0">
              <a:buNone/>
              <a:defRPr/>
            </a:lvl1pPr>
          </a:lstStyle>
          <a:p>
            <a:r>
              <a:rPr lang="en-US"/>
              <a:t>Click icon to add chart</a:t>
            </a:r>
            <a:endParaRPr lang="en-US" dirty="0"/>
          </a:p>
        </p:txBody>
      </p:sp>
      <p:sp>
        <p:nvSpPr>
          <p:cNvPr id="5" name="Title 1">
            <a:extLst>
              <a:ext uri="{FF2B5EF4-FFF2-40B4-BE49-F238E27FC236}">
                <a16:creationId xmlns:a16="http://schemas.microsoft.com/office/drawing/2014/main" id="{DB9D27EB-22BC-B8B8-1C8D-BECD725B5083}"/>
              </a:ext>
            </a:extLst>
          </p:cNvPr>
          <p:cNvSpPr>
            <a:spLocks noGrp="1"/>
          </p:cNvSpPr>
          <p:nvPr>
            <p:ph type="title" hasCustomPrompt="1"/>
          </p:nvPr>
        </p:nvSpPr>
        <p:spPr>
          <a:xfrm>
            <a:off x="609600" y="914400"/>
            <a:ext cx="10972800" cy="609601"/>
          </a:xfrm>
        </p:spPr>
        <p:txBody>
          <a:bodyPr/>
          <a:lstStyle>
            <a:lvl1pPr>
              <a:defRPr>
                <a:solidFill>
                  <a:srgbClr val="162A5B"/>
                </a:solidFill>
              </a:defRPr>
            </a:lvl1pPr>
          </a:lstStyle>
          <a:p>
            <a:r>
              <a:rPr lang="en-US" dirty="0"/>
              <a:t>Title and chart layout</a:t>
            </a:r>
          </a:p>
        </p:txBody>
      </p:sp>
      <p:sp>
        <p:nvSpPr>
          <p:cNvPr id="7" name="Slide Number Placeholder 2">
            <a:extLst>
              <a:ext uri="{FF2B5EF4-FFF2-40B4-BE49-F238E27FC236}">
                <a16:creationId xmlns:a16="http://schemas.microsoft.com/office/drawing/2014/main" id="{6AA35F6E-F1ED-A206-F1EB-16C0B5EC6A1C}"/>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mtClean="0">
                <a:solidFill>
                  <a:schemeClr val="tx1"/>
                </a:solidFill>
              </a:rPr>
              <a:pPr/>
              <a:t>‹#›</a:t>
            </a:fld>
            <a:endParaRPr lang="en-US" dirty="0">
              <a:solidFill>
                <a:schemeClr val="tx1"/>
              </a:solidFill>
            </a:endParaRPr>
          </a:p>
        </p:txBody>
      </p:sp>
      <p:sp>
        <p:nvSpPr>
          <p:cNvPr id="23" name="TextBox 22">
            <a:extLst>
              <a:ext uri="{FF2B5EF4-FFF2-40B4-BE49-F238E27FC236}">
                <a16:creationId xmlns:a16="http://schemas.microsoft.com/office/drawing/2014/main" id="{80F04222-305B-9923-D989-395A4EBC3071}"/>
              </a:ext>
            </a:extLst>
          </p:cNvPr>
          <p:cNvSpPr txBox="1"/>
          <p:nvPr userDrawn="1"/>
        </p:nvSpPr>
        <p:spPr>
          <a:xfrm>
            <a:off x="540834" y="6595569"/>
            <a:ext cx="8542450" cy="200055"/>
          </a:xfrm>
          <a:prstGeom prst="rect">
            <a:avLst/>
          </a:prstGeom>
          <a:noFill/>
        </p:spPr>
        <p:txBody>
          <a:bodyPr wrap="square" rtlCol="0">
            <a:spAutoFit/>
          </a:bodyPr>
          <a:lstStyle/>
          <a:p>
            <a:r>
              <a:rPr lang="en-US" sz="700" i="1" dirty="0">
                <a:solidFill>
                  <a:schemeClr val="bg1">
                    <a:lumMod val="65000"/>
                  </a:schemeClr>
                </a:solidFill>
              </a:rPr>
              <a:t>The content herein is proprietary property, trade protected, privileged and only for the intended recipient and may not be </a:t>
            </a:r>
            <a:r>
              <a:rPr lang="en-US" sz="700" i="1" dirty="0">
                <a:solidFill>
                  <a:schemeClr val="bg1">
                    <a:lumMod val="65000"/>
                  </a:schemeClr>
                </a:solidFill>
                <a:latin typeface="+mn-lt"/>
              </a:rPr>
              <a:t>used</a:t>
            </a:r>
            <a:r>
              <a:rPr lang="en-US" sz="700" i="1" dirty="0">
                <a:solidFill>
                  <a:schemeClr val="bg1">
                    <a:lumMod val="65000"/>
                  </a:schemeClr>
                </a:solidFill>
              </a:rPr>
              <a:t>, published, duplicated, or redistributed.</a:t>
            </a:r>
          </a:p>
        </p:txBody>
      </p:sp>
      <p:sp>
        <p:nvSpPr>
          <p:cNvPr id="13" name="TextBox 12">
            <a:extLst>
              <a:ext uri="{FF2B5EF4-FFF2-40B4-BE49-F238E27FC236}">
                <a16:creationId xmlns:a16="http://schemas.microsoft.com/office/drawing/2014/main" id="{1A8945E3-79C4-63BC-36CB-606A8C0C6B50}"/>
              </a:ext>
            </a:extLst>
          </p:cNvPr>
          <p:cNvSpPr txBox="1"/>
          <p:nvPr userDrawn="1"/>
        </p:nvSpPr>
        <p:spPr>
          <a:xfrm>
            <a:off x="4337916" y="6384265"/>
            <a:ext cx="308540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mn-lt"/>
              </a:rPr>
              <a:t>Hawaii Cloud Innovation Summit 2022</a:t>
            </a:r>
          </a:p>
        </p:txBody>
      </p:sp>
      <p:pic>
        <p:nvPicPr>
          <p:cNvPr id="14" name="Picture 13">
            <a:extLst>
              <a:ext uri="{FF2B5EF4-FFF2-40B4-BE49-F238E27FC236}">
                <a16:creationId xmlns:a16="http://schemas.microsoft.com/office/drawing/2014/main" id="{B0246E4E-DEB4-FD34-60A6-9E5BDB462D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6370590"/>
            <a:ext cx="472439" cy="275589"/>
          </a:xfrm>
          <a:prstGeom prst="rect">
            <a:avLst/>
          </a:prstGeom>
        </p:spPr>
      </p:pic>
      <p:pic>
        <p:nvPicPr>
          <p:cNvPr id="15" name="Picture 14">
            <a:extLst>
              <a:ext uri="{FF2B5EF4-FFF2-40B4-BE49-F238E27FC236}">
                <a16:creationId xmlns:a16="http://schemas.microsoft.com/office/drawing/2014/main" id="{43930D17-FBA5-20ED-39C2-B5FA82130CF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30060" y="6397108"/>
            <a:ext cx="989872" cy="184666"/>
          </a:xfrm>
          <a:prstGeom prst="rect">
            <a:avLst/>
          </a:prstGeom>
        </p:spPr>
      </p:pic>
      <p:pic>
        <p:nvPicPr>
          <p:cNvPr id="16" name="Picture 15">
            <a:extLst>
              <a:ext uri="{FF2B5EF4-FFF2-40B4-BE49-F238E27FC236}">
                <a16:creationId xmlns:a16="http://schemas.microsoft.com/office/drawing/2014/main" id="{2C0EAAF4-6426-EBCB-393A-04EDAE1A0E9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024416" y="6430734"/>
            <a:ext cx="282961" cy="169391"/>
          </a:xfrm>
          <a:prstGeom prst="rect">
            <a:avLst/>
          </a:prstGeom>
        </p:spPr>
      </p:pic>
      <p:pic>
        <p:nvPicPr>
          <p:cNvPr id="17" name="Picture 16">
            <a:extLst>
              <a:ext uri="{FF2B5EF4-FFF2-40B4-BE49-F238E27FC236}">
                <a16:creationId xmlns:a16="http://schemas.microsoft.com/office/drawing/2014/main" id="{0A4CBB1C-204E-33C7-FB41-39195624CD1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197" y="6147552"/>
            <a:ext cx="710447" cy="710447"/>
          </a:xfrm>
          <a:prstGeom prst="rect">
            <a:avLst/>
          </a:prstGeom>
        </p:spPr>
      </p:pic>
      <p:pic>
        <p:nvPicPr>
          <p:cNvPr id="18" name="Picture 17">
            <a:extLst>
              <a:ext uri="{FF2B5EF4-FFF2-40B4-BE49-F238E27FC236}">
                <a16:creationId xmlns:a16="http://schemas.microsoft.com/office/drawing/2014/main" id="{8A8EA766-C47F-F5C2-89AC-4092802851E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907787" y="6357786"/>
            <a:ext cx="907663" cy="289978"/>
          </a:xfrm>
          <a:prstGeom prst="rect">
            <a:avLst/>
          </a:prstGeom>
        </p:spPr>
      </p:pic>
    </p:spTree>
    <p:extLst>
      <p:ext uri="{BB962C8B-B14F-4D97-AF65-F5344CB8AC3E}">
        <p14:creationId xmlns:p14="http://schemas.microsoft.com/office/powerpoint/2010/main" val="1640961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able Placeholder 3">
            <a:extLst>
              <a:ext uri="{FF2B5EF4-FFF2-40B4-BE49-F238E27FC236}">
                <a16:creationId xmlns:a16="http://schemas.microsoft.com/office/drawing/2014/main" id="{ABFD4E47-90D7-809B-7BF9-816BFE73C59D}"/>
              </a:ext>
            </a:extLst>
          </p:cNvPr>
          <p:cNvSpPr>
            <a:spLocks noGrp="1"/>
          </p:cNvSpPr>
          <p:nvPr>
            <p:ph type="tbl" sz="quarter" idx="15" hasCustomPrompt="1"/>
          </p:nvPr>
        </p:nvSpPr>
        <p:spPr>
          <a:xfrm>
            <a:off x="609600" y="1711804"/>
            <a:ext cx="10972800" cy="4191000"/>
          </a:xfrm>
        </p:spPr>
        <p:txBody>
          <a:bodyPr/>
          <a:lstStyle>
            <a:lvl1pPr marL="0" indent="0">
              <a:buNone/>
              <a:defRPr/>
            </a:lvl1pPr>
          </a:lstStyle>
          <a:p>
            <a:r>
              <a:rPr lang="en-US" dirty="0"/>
              <a:t>Click the icon to add a table</a:t>
            </a:r>
          </a:p>
        </p:txBody>
      </p:sp>
      <p:sp>
        <p:nvSpPr>
          <p:cNvPr id="7" name="Title 1">
            <a:extLst>
              <a:ext uri="{FF2B5EF4-FFF2-40B4-BE49-F238E27FC236}">
                <a16:creationId xmlns:a16="http://schemas.microsoft.com/office/drawing/2014/main" id="{03B7FCF0-1E46-8A28-CE2C-8AEC2B72E39D}"/>
              </a:ext>
            </a:extLst>
          </p:cNvPr>
          <p:cNvSpPr>
            <a:spLocks noGrp="1"/>
          </p:cNvSpPr>
          <p:nvPr>
            <p:ph type="title" hasCustomPrompt="1"/>
          </p:nvPr>
        </p:nvSpPr>
        <p:spPr>
          <a:xfrm>
            <a:off x="609600" y="914400"/>
            <a:ext cx="10972800" cy="609601"/>
          </a:xfrm>
        </p:spPr>
        <p:txBody>
          <a:bodyPr/>
          <a:lstStyle>
            <a:lvl1pPr>
              <a:defRPr>
                <a:solidFill>
                  <a:srgbClr val="162A5B"/>
                </a:solidFill>
              </a:defRPr>
            </a:lvl1pPr>
          </a:lstStyle>
          <a:p>
            <a:r>
              <a:rPr lang="en-US" dirty="0"/>
              <a:t>Title and table layout</a:t>
            </a:r>
          </a:p>
        </p:txBody>
      </p:sp>
      <p:sp>
        <p:nvSpPr>
          <p:cNvPr id="5" name="Slide Number Placeholder 2">
            <a:extLst>
              <a:ext uri="{FF2B5EF4-FFF2-40B4-BE49-F238E27FC236}">
                <a16:creationId xmlns:a16="http://schemas.microsoft.com/office/drawing/2014/main" id="{2EF9B796-0952-D3AC-F48B-1295A839F1E3}"/>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mtClean="0">
                <a:solidFill>
                  <a:schemeClr val="tx1"/>
                </a:solidFill>
              </a:rPr>
              <a:pPr/>
              <a:t>‹#›</a:t>
            </a:fld>
            <a:endParaRPr lang="en-US" dirty="0">
              <a:solidFill>
                <a:schemeClr val="tx1"/>
              </a:solidFill>
            </a:endParaRPr>
          </a:p>
        </p:txBody>
      </p:sp>
      <p:sp>
        <p:nvSpPr>
          <p:cNvPr id="23" name="TextBox 22">
            <a:extLst>
              <a:ext uri="{FF2B5EF4-FFF2-40B4-BE49-F238E27FC236}">
                <a16:creationId xmlns:a16="http://schemas.microsoft.com/office/drawing/2014/main" id="{6FE9126C-52BB-9439-4A42-4C5A89330E0E}"/>
              </a:ext>
            </a:extLst>
          </p:cNvPr>
          <p:cNvSpPr txBox="1"/>
          <p:nvPr userDrawn="1"/>
        </p:nvSpPr>
        <p:spPr>
          <a:xfrm>
            <a:off x="540834" y="6595569"/>
            <a:ext cx="8542450" cy="200055"/>
          </a:xfrm>
          <a:prstGeom prst="rect">
            <a:avLst/>
          </a:prstGeom>
          <a:noFill/>
        </p:spPr>
        <p:txBody>
          <a:bodyPr wrap="square" rtlCol="0">
            <a:spAutoFit/>
          </a:bodyPr>
          <a:lstStyle/>
          <a:p>
            <a:r>
              <a:rPr lang="en-US" sz="700" i="1" dirty="0">
                <a:solidFill>
                  <a:schemeClr val="bg1">
                    <a:lumMod val="65000"/>
                  </a:schemeClr>
                </a:solidFill>
              </a:rPr>
              <a:t>The content herein is proprietary property, trade protected, privileged and only for the intended recipient and may not be </a:t>
            </a:r>
            <a:r>
              <a:rPr lang="en-US" sz="700" i="1" dirty="0">
                <a:solidFill>
                  <a:schemeClr val="bg1">
                    <a:lumMod val="65000"/>
                  </a:schemeClr>
                </a:solidFill>
                <a:latin typeface="+mn-lt"/>
              </a:rPr>
              <a:t>used</a:t>
            </a:r>
            <a:r>
              <a:rPr lang="en-US" sz="700" i="1" dirty="0">
                <a:solidFill>
                  <a:schemeClr val="bg1">
                    <a:lumMod val="65000"/>
                  </a:schemeClr>
                </a:solidFill>
              </a:rPr>
              <a:t>, published, duplicated, or redistributed.</a:t>
            </a:r>
          </a:p>
        </p:txBody>
      </p:sp>
      <p:sp>
        <p:nvSpPr>
          <p:cNvPr id="14" name="TextBox 13">
            <a:extLst>
              <a:ext uri="{FF2B5EF4-FFF2-40B4-BE49-F238E27FC236}">
                <a16:creationId xmlns:a16="http://schemas.microsoft.com/office/drawing/2014/main" id="{E12E9A7E-DCD5-DBB3-D977-303626E9DA06}"/>
              </a:ext>
            </a:extLst>
          </p:cNvPr>
          <p:cNvSpPr txBox="1"/>
          <p:nvPr userDrawn="1"/>
        </p:nvSpPr>
        <p:spPr>
          <a:xfrm>
            <a:off x="4337916" y="6384265"/>
            <a:ext cx="308540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mn-lt"/>
              </a:rPr>
              <a:t>Hawaii Cloud Innovation Summit 2022</a:t>
            </a:r>
          </a:p>
        </p:txBody>
      </p:sp>
      <p:pic>
        <p:nvPicPr>
          <p:cNvPr id="15" name="Picture 14">
            <a:extLst>
              <a:ext uri="{FF2B5EF4-FFF2-40B4-BE49-F238E27FC236}">
                <a16:creationId xmlns:a16="http://schemas.microsoft.com/office/drawing/2014/main" id="{2E59CCBD-5D03-B39E-2544-760FD27946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6370590"/>
            <a:ext cx="472439" cy="275589"/>
          </a:xfrm>
          <a:prstGeom prst="rect">
            <a:avLst/>
          </a:prstGeom>
        </p:spPr>
      </p:pic>
      <p:pic>
        <p:nvPicPr>
          <p:cNvPr id="16" name="Picture 15">
            <a:extLst>
              <a:ext uri="{FF2B5EF4-FFF2-40B4-BE49-F238E27FC236}">
                <a16:creationId xmlns:a16="http://schemas.microsoft.com/office/drawing/2014/main" id="{475461F4-944C-C917-053F-9225C1AE52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30060" y="6397108"/>
            <a:ext cx="989872" cy="184666"/>
          </a:xfrm>
          <a:prstGeom prst="rect">
            <a:avLst/>
          </a:prstGeom>
        </p:spPr>
      </p:pic>
      <p:pic>
        <p:nvPicPr>
          <p:cNvPr id="17" name="Picture 16">
            <a:extLst>
              <a:ext uri="{FF2B5EF4-FFF2-40B4-BE49-F238E27FC236}">
                <a16:creationId xmlns:a16="http://schemas.microsoft.com/office/drawing/2014/main" id="{3CEE23F1-136C-5557-40D7-1E8F1DA46FE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024416" y="6430734"/>
            <a:ext cx="282961" cy="169391"/>
          </a:xfrm>
          <a:prstGeom prst="rect">
            <a:avLst/>
          </a:prstGeom>
        </p:spPr>
      </p:pic>
      <p:pic>
        <p:nvPicPr>
          <p:cNvPr id="18" name="Picture 17">
            <a:extLst>
              <a:ext uri="{FF2B5EF4-FFF2-40B4-BE49-F238E27FC236}">
                <a16:creationId xmlns:a16="http://schemas.microsoft.com/office/drawing/2014/main" id="{A1C7A52E-9C01-48D8-6DA2-B8316C1DCF8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197" y="6147552"/>
            <a:ext cx="710447" cy="710447"/>
          </a:xfrm>
          <a:prstGeom prst="rect">
            <a:avLst/>
          </a:prstGeom>
        </p:spPr>
      </p:pic>
      <p:pic>
        <p:nvPicPr>
          <p:cNvPr id="19" name="Picture 18">
            <a:extLst>
              <a:ext uri="{FF2B5EF4-FFF2-40B4-BE49-F238E27FC236}">
                <a16:creationId xmlns:a16="http://schemas.microsoft.com/office/drawing/2014/main" id="{8427D1FC-0EF6-FC93-99F3-669D0D36BFC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907787" y="6357786"/>
            <a:ext cx="907663" cy="289978"/>
          </a:xfrm>
          <a:prstGeom prst="rect">
            <a:avLst/>
          </a:prstGeom>
        </p:spPr>
      </p:pic>
    </p:spTree>
    <p:extLst>
      <p:ext uri="{BB962C8B-B14F-4D97-AF65-F5344CB8AC3E}">
        <p14:creationId xmlns:p14="http://schemas.microsoft.com/office/powerpoint/2010/main" val="11623140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5CE03CC1-9EE0-E5E6-5B1D-4CE69AE6D69B}"/>
              </a:ext>
            </a:extLst>
          </p:cNvPr>
          <p:cNvSpPr>
            <a:spLocks noGrp="1"/>
          </p:cNvSpPr>
          <p:nvPr>
            <p:ph type="pic" sz="quarter" idx="10" hasCustomPrompt="1"/>
          </p:nvPr>
        </p:nvSpPr>
        <p:spPr>
          <a:xfrm>
            <a:off x="0" y="0"/>
            <a:ext cx="12192000" cy="6858000"/>
          </a:xfrm>
        </p:spPr>
        <p:txBody>
          <a:bodyPr anchor="ctr"/>
          <a:lstStyle>
            <a:lvl1pPr marL="0" indent="0" algn="ctr">
              <a:buNone/>
              <a:defRPr/>
            </a:lvl1pPr>
          </a:lstStyle>
          <a:p>
            <a:br>
              <a:rPr lang="en-US" dirty="0"/>
            </a:br>
            <a:br>
              <a:rPr lang="en-US" dirty="0"/>
            </a:br>
            <a:br>
              <a:rPr lang="en-US" dirty="0"/>
            </a:br>
            <a:br>
              <a:rPr lang="en-US" dirty="0"/>
            </a:br>
            <a:r>
              <a:rPr lang="en-US" dirty="0"/>
              <a:t>Click the icon to add a full-bleed </a:t>
            </a:r>
            <a:br>
              <a:rPr lang="en-US" dirty="0"/>
            </a:br>
            <a:r>
              <a:rPr lang="en-US" dirty="0"/>
              <a:t>(all the way to the edges) photo</a:t>
            </a:r>
          </a:p>
        </p:txBody>
      </p:sp>
      <p:sp>
        <p:nvSpPr>
          <p:cNvPr id="5" name="Slide Number Placeholder 2">
            <a:extLst>
              <a:ext uri="{FF2B5EF4-FFF2-40B4-BE49-F238E27FC236}">
                <a16:creationId xmlns:a16="http://schemas.microsoft.com/office/drawing/2014/main" id="{5A7BA334-D65C-215E-C8D4-2B3DDF02F7A4}"/>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mtClean="0"/>
              <a:pPr/>
              <a:t>‹#›</a:t>
            </a:fld>
            <a:endParaRPr lang="en-US" dirty="0"/>
          </a:p>
        </p:txBody>
      </p:sp>
    </p:spTree>
    <p:extLst>
      <p:ext uri="{BB962C8B-B14F-4D97-AF65-F5344CB8AC3E}">
        <p14:creationId xmlns:p14="http://schemas.microsoft.com/office/powerpoint/2010/main" val="35731581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Quot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AF4F0F-730A-E3BC-61A7-81537BF662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73073C1C-4B97-D297-FD72-513A35A7DE60}"/>
              </a:ext>
            </a:extLst>
          </p:cNvPr>
          <p:cNvSpPr>
            <a:spLocks noGrp="1"/>
          </p:cNvSpPr>
          <p:nvPr>
            <p:ph type="title" hasCustomPrompt="1"/>
          </p:nvPr>
        </p:nvSpPr>
        <p:spPr>
          <a:xfrm>
            <a:off x="609600" y="914400"/>
            <a:ext cx="10972800" cy="609601"/>
          </a:xfrm>
        </p:spPr>
        <p:txBody>
          <a:bodyPr/>
          <a:lstStyle>
            <a:lvl1pPr>
              <a:defRPr>
                <a:solidFill>
                  <a:schemeClr val="bg1"/>
                </a:solidFill>
              </a:defRPr>
            </a:lvl1pPr>
          </a:lstStyle>
          <a:p>
            <a:r>
              <a:rPr lang="en-US" dirty="0"/>
              <a:t>Title and content layout</a:t>
            </a:r>
          </a:p>
        </p:txBody>
      </p:sp>
      <p:sp>
        <p:nvSpPr>
          <p:cNvPr id="5" name="Content Placeholder 2">
            <a:extLst>
              <a:ext uri="{FF2B5EF4-FFF2-40B4-BE49-F238E27FC236}">
                <a16:creationId xmlns:a16="http://schemas.microsoft.com/office/drawing/2014/main" id="{8445E03A-83BB-037B-E83E-58D4694137BE}"/>
              </a:ext>
            </a:extLst>
          </p:cNvPr>
          <p:cNvSpPr>
            <a:spLocks noGrp="1"/>
          </p:cNvSpPr>
          <p:nvPr>
            <p:ph idx="1" hasCustomPrompt="1"/>
          </p:nvPr>
        </p:nvSpPr>
        <p:spPr>
          <a:xfrm>
            <a:off x="609600" y="1711804"/>
            <a:ext cx="10972800" cy="4191000"/>
          </a:xfrm>
        </p:spPr>
        <p:txBody>
          <a:bodyPr/>
          <a:lstStyle>
            <a:lvl1pPr marL="0" indent="0">
              <a:buNone/>
              <a:defRPr>
                <a:solidFill>
                  <a:schemeClr val="bg1"/>
                </a:solidFill>
              </a:defRPr>
            </a:lvl1pPr>
            <a:lvl2pPr marL="228600" indent="0">
              <a:buNone/>
              <a:defRPr>
                <a:solidFill>
                  <a:schemeClr val="bg1"/>
                </a:solidFill>
              </a:defRPr>
            </a:lvl2pPr>
            <a:lvl3pPr marL="502920" indent="0">
              <a:buNone/>
              <a:defRPr>
                <a:solidFill>
                  <a:schemeClr val="bg1"/>
                </a:solidFill>
              </a:defRPr>
            </a:lvl3pPr>
            <a:lvl4pPr marL="777240" indent="0">
              <a:buNone/>
              <a:defRPr>
                <a:solidFill>
                  <a:schemeClr val="bg1"/>
                </a:solidFill>
              </a:defRPr>
            </a:lvl4pPr>
            <a:lvl5pPr marL="1051560" indent="0">
              <a:buNone/>
              <a:defRPr>
                <a:solidFill>
                  <a:schemeClr val="bg1"/>
                </a:solidFill>
              </a:defRPr>
            </a:lvl5pPr>
          </a:lstStyle>
          <a:p>
            <a:pPr lvl="0"/>
            <a:r>
              <a:rPr lang="en-US" dirty="0"/>
              <a:t>Type here to enter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2">
            <a:extLst>
              <a:ext uri="{FF2B5EF4-FFF2-40B4-BE49-F238E27FC236}">
                <a16:creationId xmlns:a16="http://schemas.microsoft.com/office/drawing/2014/main" id="{01131FDE-6802-86F1-0765-B156D33D8B38}"/>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mtClean="0"/>
              <a:pPr/>
              <a:t>‹#›</a:t>
            </a:fld>
            <a:endParaRPr lang="en-US" dirty="0"/>
          </a:p>
        </p:txBody>
      </p:sp>
      <p:sp>
        <p:nvSpPr>
          <p:cNvPr id="29" name="TextBox 28">
            <a:extLst>
              <a:ext uri="{FF2B5EF4-FFF2-40B4-BE49-F238E27FC236}">
                <a16:creationId xmlns:a16="http://schemas.microsoft.com/office/drawing/2014/main" id="{3B498CFC-7C68-E0E1-79CE-ABE6C898B00B}"/>
              </a:ext>
            </a:extLst>
          </p:cNvPr>
          <p:cNvSpPr txBox="1"/>
          <p:nvPr userDrawn="1"/>
        </p:nvSpPr>
        <p:spPr>
          <a:xfrm>
            <a:off x="540834" y="6595569"/>
            <a:ext cx="8542450" cy="200055"/>
          </a:xfrm>
          <a:prstGeom prst="rect">
            <a:avLst/>
          </a:prstGeom>
          <a:noFill/>
        </p:spPr>
        <p:txBody>
          <a:bodyPr wrap="square" rtlCol="0">
            <a:spAutoFit/>
          </a:bodyPr>
          <a:lstStyle/>
          <a:p>
            <a:r>
              <a:rPr lang="en-US" sz="700" i="1" dirty="0">
                <a:solidFill>
                  <a:schemeClr val="bg1">
                    <a:lumMod val="75000"/>
                  </a:schemeClr>
                </a:solidFill>
              </a:rPr>
              <a:t>The content herein is proprietary property, trade protected, privileged and only for the intended recipient and may not be </a:t>
            </a:r>
            <a:r>
              <a:rPr lang="en-US" sz="700" i="1" dirty="0">
                <a:solidFill>
                  <a:schemeClr val="bg1">
                    <a:lumMod val="75000"/>
                  </a:schemeClr>
                </a:solidFill>
                <a:latin typeface="+mn-lt"/>
              </a:rPr>
              <a:t>used</a:t>
            </a:r>
            <a:r>
              <a:rPr lang="en-US" sz="700" i="1" dirty="0">
                <a:solidFill>
                  <a:schemeClr val="bg1">
                    <a:lumMod val="75000"/>
                  </a:schemeClr>
                </a:solidFill>
              </a:rPr>
              <a:t>, published, duplicated, or redistributed.</a:t>
            </a:r>
          </a:p>
        </p:txBody>
      </p:sp>
      <p:sp>
        <p:nvSpPr>
          <p:cNvPr id="15" name="TextBox 14">
            <a:extLst>
              <a:ext uri="{FF2B5EF4-FFF2-40B4-BE49-F238E27FC236}">
                <a16:creationId xmlns:a16="http://schemas.microsoft.com/office/drawing/2014/main" id="{CDC07D95-7EC3-19D7-CCB5-495C2EF81AA4}"/>
              </a:ext>
            </a:extLst>
          </p:cNvPr>
          <p:cNvSpPr txBox="1"/>
          <p:nvPr userDrawn="1"/>
        </p:nvSpPr>
        <p:spPr>
          <a:xfrm>
            <a:off x="4337916" y="6384265"/>
            <a:ext cx="308540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latin typeface="+mn-lt"/>
              </a:rPr>
              <a:t>Hawaii Cloud Innovation Summit 2022</a:t>
            </a:r>
          </a:p>
        </p:txBody>
      </p:sp>
      <p:pic>
        <p:nvPicPr>
          <p:cNvPr id="13" name="Picture 12">
            <a:extLst>
              <a:ext uri="{FF2B5EF4-FFF2-40B4-BE49-F238E27FC236}">
                <a16:creationId xmlns:a16="http://schemas.microsoft.com/office/drawing/2014/main" id="{9E4CBAF8-78DD-64A1-F76D-559CED6266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2816" y="6364002"/>
            <a:ext cx="455925" cy="265956"/>
          </a:xfrm>
          <a:prstGeom prst="rect">
            <a:avLst/>
          </a:prstGeom>
        </p:spPr>
      </p:pic>
      <p:pic>
        <p:nvPicPr>
          <p:cNvPr id="16" name="Picture 15">
            <a:extLst>
              <a:ext uri="{FF2B5EF4-FFF2-40B4-BE49-F238E27FC236}">
                <a16:creationId xmlns:a16="http://schemas.microsoft.com/office/drawing/2014/main" id="{18AF9F28-16DA-5BC8-1542-7C2AD99A556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19787" y="6400699"/>
            <a:ext cx="989863" cy="184665"/>
          </a:xfrm>
          <a:prstGeom prst="rect">
            <a:avLst/>
          </a:prstGeom>
        </p:spPr>
      </p:pic>
      <p:pic>
        <p:nvPicPr>
          <p:cNvPr id="17" name="Picture 16">
            <a:extLst>
              <a:ext uri="{FF2B5EF4-FFF2-40B4-BE49-F238E27FC236}">
                <a16:creationId xmlns:a16="http://schemas.microsoft.com/office/drawing/2014/main" id="{B3255F48-E479-76EC-2277-7D5D8029C0C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021761" y="6407215"/>
            <a:ext cx="313488" cy="187557"/>
          </a:xfrm>
          <a:prstGeom prst="rect">
            <a:avLst/>
          </a:prstGeom>
        </p:spPr>
      </p:pic>
      <p:pic>
        <p:nvPicPr>
          <p:cNvPr id="19" name="Picture 18">
            <a:extLst>
              <a:ext uri="{FF2B5EF4-FFF2-40B4-BE49-F238E27FC236}">
                <a16:creationId xmlns:a16="http://schemas.microsoft.com/office/drawing/2014/main" id="{DB6089CC-45C7-5D69-8236-424BA1ECE07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43589" y="6159746"/>
            <a:ext cx="666570" cy="666570"/>
          </a:xfrm>
          <a:prstGeom prst="rect">
            <a:avLst/>
          </a:prstGeom>
        </p:spPr>
      </p:pic>
      <p:pic>
        <p:nvPicPr>
          <p:cNvPr id="20" name="Picture 19">
            <a:extLst>
              <a:ext uri="{FF2B5EF4-FFF2-40B4-BE49-F238E27FC236}">
                <a16:creationId xmlns:a16="http://schemas.microsoft.com/office/drawing/2014/main" id="{77A74F6E-940C-543B-B096-A22E69D1493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20815" y="6364002"/>
            <a:ext cx="871408" cy="278395"/>
          </a:xfrm>
          <a:prstGeom prst="rect">
            <a:avLst/>
          </a:prstGeom>
        </p:spPr>
      </p:pic>
    </p:spTree>
    <p:extLst>
      <p:ext uri="{BB962C8B-B14F-4D97-AF65-F5344CB8AC3E}">
        <p14:creationId xmlns:p14="http://schemas.microsoft.com/office/powerpoint/2010/main" val="38639669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47D8C5-D160-8D08-4D50-C6F759A635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374A77-508C-4C35-8371-285411CEF3F5}"/>
              </a:ext>
            </a:extLst>
          </p:cNvPr>
          <p:cNvSpPr>
            <a:spLocks noGrp="1"/>
          </p:cNvSpPr>
          <p:nvPr>
            <p:ph type="title" hasCustomPrompt="1"/>
          </p:nvPr>
        </p:nvSpPr>
        <p:spPr>
          <a:xfrm>
            <a:off x="609599" y="1995221"/>
            <a:ext cx="8067261" cy="1628775"/>
          </a:xfrm>
        </p:spPr>
        <p:txBody>
          <a:bodyPr/>
          <a:lstStyle>
            <a:lvl1pPr>
              <a:defRPr sz="4400">
                <a:solidFill>
                  <a:schemeClr val="bg1"/>
                </a:solidFill>
              </a:defRPr>
            </a:lvl1pPr>
          </a:lstStyle>
          <a:p>
            <a:r>
              <a:rPr lang="en-US" dirty="0"/>
              <a:t>Enter quote here. Reposition quote mark graphics to frame the quote.</a:t>
            </a:r>
          </a:p>
        </p:txBody>
      </p:sp>
      <p:sp>
        <p:nvSpPr>
          <p:cNvPr id="7" name="Text Placeholder 9">
            <a:extLst>
              <a:ext uri="{FF2B5EF4-FFF2-40B4-BE49-F238E27FC236}">
                <a16:creationId xmlns:a16="http://schemas.microsoft.com/office/drawing/2014/main" id="{7CE2D110-54B0-5902-D901-AE6A31717577}"/>
              </a:ext>
            </a:extLst>
          </p:cNvPr>
          <p:cNvSpPr>
            <a:spLocks noGrp="1"/>
          </p:cNvSpPr>
          <p:nvPr>
            <p:ph type="body" sz="quarter" idx="14" hasCustomPrompt="1"/>
          </p:nvPr>
        </p:nvSpPr>
        <p:spPr>
          <a:xfrm>
            <a:off x="609600" y="4109770"/>
            <a:ext cx="6915150" cy="413677"/>
          </a:xfrm>
        </p:spPr>
        <p:txBody>
          <a:bodyPr/>
          <a:lstStyle>
            <a:lvl1pPr marL="0" indent="0">
              <a:buNone/>
              <a:defRPr sz="2000" b="1">
                <a:solidFill>
                  <a:schemeClr val="bg1"/>
                </a:solidFill>
              </a:defRPr>
            </a:lvl1pPr>
          </a:lstStyle>
          <a:p>
            <a:pPr lvl="0"/>
            <a:r>
              <a:rPr lang="en-US" dirty="0"/>
              <a:t>Enter quoted person’s name</a:t>
            </a:r>
          </a:p>
        </p:txBody>
      </p:sp>
      <p:sp>
        <p:nvSpPr>
          <p:cNvPr id="8" name="Text Placeholder 9">
            <a:extLst>
              <a:ext uri="{FF2B5EF4-FFF2-40B4-BE49-F238E27FC236}">
                <a16:creationId xmlns:a16="http://schemas.microsoft.com/office/drawing/2014/main" id="{08086E27-5E32-CCCF-4EC4-0547632B5C96}"/>
              </a:ext>
            </a:extLst>
          </p:cNvPr>
          <p:cNvSpPr>
            <a:spLocks noGrp="1"/>
          </p:cNvSpPr>
          <p:nvPr>
            <p:ph type="body" sz="quarter" idx="15" hasCustomPrompt="1"/>
          </p:nvPr>
        </p:nvSpPr>
        <p:spPr>
          <a:xfrm>
            <a:off x="609600" y="4434037"/>
            <a:ext cx="6915150" cy="342900"/>
          </a:xfrm>
        </p:spPr>
        <p:txBody>
          <a:bodyPr/>
          <a:lstStyle>
            <a:lvl1pPr marL="0" indent="0">
              <a:buNone/>
              <a:defRPr sz="1600" b="0">
                <a:solidFill>
                  <a:schemeClr val="bg1"/>
                </a:solidFill>
              </a:defRPr>
            </a:lvl1pPr>
          </a:lstStyle>
          <a:p>
            <a:pPr lvl="0"/>
            <a:r>
              <a:rPr lang="en-US" dirty="0"/>
              <a:t>Enter quoted person’s affiliation</a:t>
            </a:r>
          </a:p>
        </p:txBody>
      </p:sp>
      <p:sp>
        <p:nvSpPr>
          <p:cNvPr id="9" name="Text Placeholder 15">
            <a:extLst>
              <a:ext uri="{FF2B5EF4-FFF2-40B4-BE49-F238E27FC236}">
                <a16:creationId xmlns:a16="http://schemas.microsoft.com/office/drawing/2014/main" id="{28AACE96-72E1-426E-B8BD-04062FB8E2CA}"/>
              </a:ext>
            </a:extLst>
          </p:cNvPr>
          <p:cNvSpPr>
            <a:spLocks noGrp="1"/>
          </p:cNvSpPr>
          <p:nvPr>
            <p:ph type="body" sz="quarter" idx="12" hasCustomPrompt="1"/>
          </p:nvPr>
        </p:nvSpPr>
        <p:spPr>
          <a:xfrm>
            <a:off x="278606" y="1995221"/>
            <a:ext cx="309563" cy="309563"/>
          </a:xfrm>
          <a:blipFill>
            <a:blip r:embed="rId3"/>
            <a:stretch>
              <a:fillRect/>
            </a:stretch>
          </a:blipFill>
        </p:spPr>
        <p:txBody>
          <a:bodyPr/>
          <a:lstStyle>
            <a:lvl1pPr marL="0" indent="0">
              <a:buNone/>
              <a:defRPr sz="100">
                <a:solidFill>
                  <a:schemeClr val="bg1"/>
                </a:solidFill>
              </a:defRPr>
            </a:lvl1pPr>
            <a:lvl2pPr marL="228600" indent="0">
              <a:buNone/>
              <a:defRPr sz="1000"/>
            </a:lvl2pPr>
            <a:lvl3pPr marL="457200" indent="0">
              <a:buNone/>
              <a:defRPr sz="1000"/>
            </a:lvl3pPr>
            <a:lvl4pPr marL="685800" indent="0">
              <a:buNone/>
              <a:defRPr sz="1000"/>
            </a:lvl4pPr>
            <a:lvl5pPr marL="685800" indent="0">
              <a:buNone/>
              <a:defRPr sz="1000"/>
            </a:lvl5pPr>
          </a:lstStyle>
          <a:p>
            <a:pPr lvl="0"/>
            <a:r>
              <a:rPr lang="en-US" dirty="0"/>
              <a:t> </a:t>
            </a:r>
          </a:p>
        </p:txBody>
      </p:sp>
      <p:sp>
        <p:nvSpPr>
          <p:cNvPr id="10" name="Text Placeholder 15">
            <a:extLst>
              <a:ext uri="{FF2B5EF4-FFF2-40B4-BE49-F238E27FC236}">
                <a16:creationId xmlns:a16="http://schemas.microsoft.com/office/drawing/2014/main" id="{62634BF2-C9E8-7EA5-7C53-C259195C2F90}"/>
              </a:ext>
            </a:extLst>
          </p:cNvPr>
          <p:cNvSpPr>
            <a:spLocks noGrp="1"/>
          </p:cNvSpPr>
          <p:nvPr>
            <p:ph type="body" sz="quarter" idx="16" hasCustomPrompt="1"/>
          </p:nvPr>
        </p:nvSpPr>
        <p:spPr>
          <a:xfrm>
            <a:off x="5171271" y="3254833"/>
            <a:ext cx="309563" cy="309563"/>
          </a:xfrm>
          <a:blipFill>
            <a:blip r:embed="rId4"/>
            <a:stretch>
              <a:fillRect/>
            </a:stretch>
          </a:blipFill>
        </p:spPr>
        <p:txBody>
          <a:bodyPr/>
          <a:lstStyle>
            <a:lvl1pPr marL="0" indent="0">
              <a:buNone/>
              <a:defRPr sz="100">
                <a:solidFill>
                  <a:schemeClr val="bg1"/>
                </a:solidFill>
              </a:defRPr>
            </a:lvl1pPr>
            <a:lvl2pPr marL="228600" indent="0">
              <a:buNone/>
              <a:defRPr sz="1000"/>
            </a:lvl2pPr>
            <a:lvl3pPr marL="457200" indent="0">
              <a:buNone/>
              <a:defRPr sz="1000"/>
            </a:lvl3pPr>
            <a:lvl4pPr marL="685800" indent="0">
              <a:buNone/>
              <a:defRPr sz="1000"/>
            </a:lvl4pPr>
            <a:lvl5pPr marL="685800" indent="0">
              <a:buNone/>
              <a:defRPr sz="1000"/>
            </a:lvl5pPr>
          </a:lstStyle>
          <a:p>
            <a:pPr lvl="0"/>
            <a:r>
              <a:rPr lang="en-US" dirty="0"/>
              <a:t> </a:t>
            </a:r>
          </a:p>
        </p:txBody>
      </p:sp>
      <p:sp>
        <p:nvSpPr>
          <p:cNvPr id="18" name="Slide Number Placeholder 2">
            <a:extLst>
              <a:ext uri="{FF2B5EF4-FFF2-40B4-BE49-F238E27FC236}">
                <a16:creationId xmlns:a16="http://schemas.microsoft.com/office/drawing/2014/main" id="{C1E729E9-9F95-768A-0E86-6B54D091982A}"/>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mtClean="0"/>
              <a:pPr/>
              <a:t>‹#›</a:t>
            </a:fld>
            <a:endParaRPr lang="en-US" dirty="0"/>
          </a:p>
        </p:txBody>
      </p:sp>
      <p:sp>
        <p:nvSpPr>
          <p:cNvPr id="32" name="TextBox 31">
            <a:extLst>
              <a:ext uri="{FF2B5EF4-FFF2-40B4-BE49-F238E27FC236}">
                <a16:creationId xmlns:a16="http://schemas.microsoft.com/office/drawing/2014/main" id="{3EFFD8EE-86FC-D964-BE13-9DD796B0DC05}"/>
              </a:ext>
            </a:extLst>
          </p:cNvPr>
          <p:cNvSpPr txBox="1"/>
          <p:nvPr userDrawn="1"/>
        </p:nvSpPr>
        <p:spPr>
          <a:xfrm>
            <a:off x="540834" y="6595569"/>
            <a:ext cx="8542450" cy="200055"/>
          </a:xfrm>
          <a:prstGeom prst="rect">
            <a:avLst/>
          </a:prstGeom>
          <a:noFill/>
        </p:spPr>
        <p:txBody>
          <a:bodyPr wrap="square" rtlCol="0">
            <a:spAutoFit/>
          </a:bodyPr>
          <a:lstStyle/>
          <a:p>
            <a:r>
              <a:rPr lang="en-US" sz="700" i="1" dirty="0">
                <a:solidFill>
                  <a:schemeClr val="bg1">
                    <a:lumMod val="75000"/>
                  </a:schemeClr>
                </a:solidFill>
              </a:rPr>
              <a:t>The content herein is proprietary property, trade protected, privileged and only for the intended recipient and may not be </a:t>
            </a:r>
            <a:r>
              <a:rPr lang="en-US" sz="700" i="1" dirty="0">
                <a:solidFill>
                  <a:schemeClr val="bg1">
                    <a:lumMod val="75000"/>
                  </a:schemeClr>
                </a:solidFill>
                <a:latin typeface="+mn-lt"/>
              </a:rPr>
              <a:t>used</a:t>
            </a:r>
            <a:r>
              <a:rPr lang="en-US" sz="700" i="1" dirty="0">
                <a:solidFill>
                  <a:schemeClr val="bg1">
                    <a:lumMod val="75000"/>
                  </a:schemeClr>
                </a:solidFill>
              </a:rPr>
              <a:t>, published, duplicated, or redistributed.</a:t>
            </a:r>
          </a:p>
        </p:txBody>
      </p:sp>
      <p:sp>
        <p:nvSpPr>
          <p:cNvPr id="17" name="TextBox 16">
            <a:extLst>
              <a:ext uri="{FF2B5EF4-FFF2-40B4-BE49-F238E27FC236}">
                <a16:creationId xmlns:a16="http://schemas.microsoft.com/office/drawing/2014/main" id="{FDDDEE6D-F8D6-F336-E0E3-57DF780C8BF8}"/>
              </a:ext>
            </a:extLst>
          </p:cNvPr>
          <p:cNvSpPr txBox="1"/>
          <p:nvPr userDrawn="1"/>
        </p:nvSpPr>
        <p:spPr>
          <a:xfrm>
            <a:off x="4337916" y="6384265"/>
            <a:ext cx="308540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latin typeface="+mn-lt"/>
              </a:rPr>
              <a:t>Hawaii Cloud Innovation Summit 2022</a:t>
            </a:r>
          </a:p>
        </p:txBody>
      </p:sp>
      <p:pic>
        <p:nvPicPr>
          <p:cNvPr id="16" name="Picture 15">
            <a:extLst>
              <a:ext uri="{FF2B5EF4-FFF2-40B4-BE49-F238E27FC236}">
                <a16:creationId xmlns:a16="http://schemas.microsoft.com/office/drawing/2014/main" id="{C0AF5F21-A239-7A4C-18E8-600F98976F7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2816" y="6364002"/>
            <a:ext cx="455925" cy="265956"/>
          </a:xfrm>
          <a:prstGeom prst="rect">
            <a:avLst/>
          </a:prstGeom>
        </p:spPr>
      </p:pic>
      <p:pic>
        <p:nvPicPr>
          <p:cNvPr id="19" name="Picture 18">
            <a:extLst>
              <a:ext uri="{FF2B5EF4-FFF2-40B4-BE49-F238E27FC236}">
                <a16:creationId xmlns:a16="http://schemas.microsoft.com/office/drawing/2014/main" id="{F1C14C9A-ABCC-0AF5-9004-79A776E0AF7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919787" y="6400699"/>
            <a:ext cx="989863" cy="184665"/>
          </a:xfrm>
          <a:prstGeom prst="rect">
            <a:avLst/>
          </a:prstGeom>
        </p:spPr>
      </p:pic>
      <p:pic>
        <p:nvPicPr>
          <p:cNvPr id="20" name="Picture 19">
            <a:extLst>
              <a:ext uri="{FF2B5EF4-FFF2-40B4-BE49-F238E27FC236}">
                <a16:creationId xmlns:a16="http://schemas.microsoft.com/office/drawing/2014/main" id="{2C332D70-292C-FB91-866E-94648ADA2E6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021761" y="6407215"/>
            <a:ext cx="313488" cy="187557"/>
          </a:xfrm>
          <a:prstGeom prst="rect">
            <a:avLst/>
          </a:prstGeom>
        </p:spPr>
      </p:pic>
      <p:pic>
        <p:nvPicPr>
          <p:cNvPr id="21" name="Picture 20">
            <a:extLst>
              <a:ext uri="{FF2B5EF4-FFF2-40B4-BE49-F238E27FC236}">
                <a16:creationId xmlns:a16="http://schemas.microsoft.com/office/drawing/2014/main" id="{DC1B7A3C-3F5F-3AD5-F9AE-6FC59725E584}"/>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143589" y="6159746"/>
            <a:ext cx="666570" cy="666570"/>
          </a:xfrm>
          <a:prstGeom prst="rect">
            <a:avLst/>
          </a:prstGeom>
        </p:spPr>
      </p:pic>
      <p:pic>
        <p:nvPicPr>
          <p:cNvPr id="23" name="Picture 22">
            <a:extLst>
              <a:ext uri="{FF2B5EF4-FFF2-40B4-BE49-F238E27FC236}">
                <a16:creationId xmlns:a16="http://schemas.microsoft.com/office/drawing/2014/main" id="{82F1420F-E0D7-AFB1-EF39-DD6A4E5817F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20815" y="6364002"/>
            <a:ext cx="871408" cy="278395"/>
          </a:xfrm>
          <a:prstGeom prst="rect">
            <a:avLst/>
          </a:prstGeom>
        </p:spPr>
      </p:pic>
    </p:spTree>
    <p:extLst>
      <p:ext uri="{BB962C8B-B14F-4D97-AF65-F5344CB8AC3E}">
        <p14:creationId xmlns:p14="http://schemas.microsoft.com/office/powerpoint/2010/main" val="3212909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4518495-C37A-344D-910F-AA52570F40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7" name="Title 1">
            <a:extLst>
              <a:ext uri="{FF2B5EF4-FFF2-40B4-BE49-F238E27FC236}">
                <a16:creationId xmlns:a16="http://schemas.microsoft.com/office/drawing/2014/main" id="{BE92FF0B-1DEB-0CB5-00E9-BA1EC4F7180F}"/>
              </a:ext>
            </a:extLst>
          </p:cNvPr>
          <p:cNvSpPr>
            <a:spLocks noGrp="1"/>
          </p:cNvSpPr>
          <p:nvPr>
            <p:ph type="title" hasCustomPrompt="1"/>
          </p:nvPr>
        </p:nvSpPr>
        <p:spPr>
          <a:xfrm>
            <a:off x="609600" y="2539280"/>
            <a:ext cx="8170258" cy="1625599"/>
          </a:xfrm>
        </p:spPr>
        <p:txBody>
          <a:bodyPr anchor="t"/>
          <a:lstStyle>
            <a:lvl1pPr>
              <a:defRPr sz="4800">
                <a:solidFill>
                  <a:schemeClr val="bg1"/>
                </a:solidFill>
              </a:defRPr>
            </a:lvl1pPr>
          </a:lstStyle>
          <a:p>
            <a:r>
              <a:rPr lang="en-US" dirty="0"/>
              <a:t>Section divider – </a:t>
            </a:r>
            <a:br>
              <a:rPr lang="en-US" dirty="0"/>
            </a:br>
            <a:r>
              <a:rPr lang="en-US" dirty="0"/>
              <a:t>Type section name here</a:t>
            </a:r>
          </a:p>
        </p:txBody>
      </p:sp>
      <p:sp>
        <p:nvSpPr>
          <p:cNvPr id="6" name="Slide Number Placeholder 2">
            <a:extLst>
              <a:ext uri="{FF2B5EF4-FFF2-40B4-BE49-F238E27FC236}">
                <a16:creationId xmlns:a16="http://schemas.microsoft.com/office/drawing/2014/main" id="{BFD94208-13D3-8171-4088-0A58F846E31F}"/>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mtClean="0"/>
              <a:pPr/>
              <a:t>‹#›</a:t>
            </a:fld>
            <a:endParaRPr lang="en-US" dirty="0"/>
          </a:p>
        </p:txBody>
      </p:sp>
      <p:sp>
        <p:nvSpPr>
          <p:cNvPr id="14" name="TextBox 13">
            <a:extLst>
              <a:ext uri="{FF2B5EF4-FFF2-40B4-BE49-F238E27FC236}">
                <a16:creationId xmlns:a16="http://schemas.microsoft.com/office/drawing/2014/main" id="{E1190F43-F205-7A9E-1C49-1E5434339546}"/>
              </a:ext>
            </a:extLst>
          </p:cNvPr>
          <p:cNvSpPr txBox="1"/>
          <p:nvPr userDrawn="1"/>
        </p:nvSpPr>
        <p:spPr>
          <a:xfrm>
            <a:off x="540834" y="6595569"/>
            <a:ext cx="8542450" cy="200055"/>
          </a:xfrm>
          <a:prstGeom prst="rect">
            <a:avLst/>
          </a:prstGeom>
          <a:noFill/>
        </p:spPr>
        <p:txBody>
          <a:bodyPr wrap="square" rtlCol="0">
            <a:spAutoFit/>
          </a:bodyPr>
          <a:lstStyle/>
          <a:p>
            <a:r>
              <a:rPr lang="en-US" sz="700" i="1" dirty="0">
                <a:solidFill>
                  <a:schemeClr val="bg1">
                    <a:lumMod val="75000"/>
                  </a:schemeClr>
                </a:solidFill>
              </a:rPr>
              <a:t>The content herein is proprietary property, trade protected, privileged and only for the intended recipient and may not be </a:t>
            </a:r>
            <a:r>
              <a:rPr lang="en-US" sz="700" i="1" dirty="0">
                <a:solidFill>
                  <a:schemeClr val="bg1">
                    <a:lumMod val="75000"/>
                  </a:schemeClr>
                </a:solidFill>
                <a:latin typeface="+mn-lt"/>
              </a:rPr>
              <a:t>used</a:t>
            </a:r>
            <a:r>
              <a:rPr lang="en-US" sz="700" i="1" dirty="0">
                <a:solidFill>
                  <a:schemeClr val="bg1">
                    <a:lumMod val="75000"/>
                  </a:schemeClr>
                </a:solidFill>
              </a:rPr>
              <a:t>, published, duplicated, or redistributed.</a:t>
            </a:r>
          </a:p>
        </p:txBody>
      </p:sp>
      <p:sp>
        <p:nvSpPr>
          <p:cNvPr id="21" name="TextBox 20">
            <a:extLst>
              <a:ext uri="{FF2B5EF4-FFF2-40B4-BE49-F238E27FC236}">
                <a16:creationId xmlns:a16="http://schemas.microsoft.com/office/drawing/2014/main" id="{4272094D-610C-E472-FA0E-04F67A2AB97C}"/>
              </a:ext>
            </a:extLst>
          </p:cNvPr>
          <p:cNvSpPr txBox="1"/>
          <p:nvPr userDrawn="1"/>
        </p:nvSpPr>
        <p:spPr>
          <a:xfrm>
            <a:off x="4337916" y="6384265"/>
            <a:ext cx="308540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latin typeface="+mn-lt"/>
              </a:rPr>
              <a:t>Hawaii Cloud Innovation Summit 2022</a:t>
            </a:r>
          </a:p>
        </p:txBody>
      </p:sp>
      <p:pic>
        <p:nvPicPr>
          <p:cNvPr id="22" name="Picture 21">
            <a:extLst>
              <a:ext uri="{FF2B5EF4-FFF2-40B4-BE49-F238E27FC236}">
                <a16:creationId xmlns:a16="http://schemas.microsoft.com/office/drawing/2014/main" id="{6EC9612F-2E54-1257-2281-DD38E2975AE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2816" y="6364002"/>
            <a:ext cx="455925" cy="265956"/>
          </a:xfrm>
          <a:prstGeom prst="rect">
            <a:avLst/>
          </a:prstGeom>
        </p:spPr>
      </p:pic>
      <p:pic>
        <p:nvPicPr>
          <p:cNvPr id="23" name="Picture 22">
            <a:extLst>
              <a:ext uri="{FF2B5EF4-FFF2-40B4-BE49-F238E27FC236}">
                <a16:creationId xmlns:a16="http://schemas.microsoft.com/office/drawing/2014/main" id="{F7DE9138-12FD-D6BC-07E9-7AB85F39EB2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19787" y="6400699"/>
            <a:ext cx="989863" cy="184665"/>
          </a:xfrm>
          <a:prstGeom prst="rect">
            <a:avLst/>
          </a:prstGeom>
        </p:spPr>
      </p:pic>
      <p:pic>
        <p:nvPicPr>
          <p:cNvPr id="24" name="Picture 23">
            <a:extLst>
              <a:ext uri="{FF2B5EF4-FFF2-40B4-BE49-F238E27FC236}">
                <a16:creationId xmlns:a16="http://schemas.microsoft.com/office/drawing/2014/main" id="{DA923703-53A0-F21C-1B62-66186D16E61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021761" y="6407215"/>
            <a:ext cx="313488" cy="187557"/>
          </a:xfrm>
          <a:prstGeom prst="rect">
            <a:avLst/>
          </a:prstGeom>
        </p:spPr>
      </p:pic>
      <p:pic>
        <p:nvPicPr>
          <p:cNvPr id="25" name="Picture 24">
            <a:extLst>
              <a:ext uri="{FF2B5EF4-FFF2-40B4-BE49-F238E27FC236}">
                <a16:creationId xmlns:a16="http://schemas.microsoft.com/office/drawing/2014/main" id="{CED5B3FE-D699-6E0A-3304-F35FD0B5092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43589" y="6159746"/>
            <a:ext cx="666570" cy="666570"/>
          </a:xfrm>
          <a:prstGeom prst="rect">
            <a:avLst/>
          </a:prstGeom>
        </p:spPr>
      </p:pic>
      <p:pic>
        <p:nvPicPr>
          <p:cNvPr id="13" name="Picture 12">
            <a:extLst>
              <a:ext uri="{FF2B5EF4-FFF2-40B4-BE49-F238E27FC236}">
                <a16:creationId xmlns:a16="http://schemas.microsoft.com/office/drawing/2014/main" id="{AEC69BFE-1769-0122-AFF9-C7BC255A99A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20815" y="6364002"/>
            <a:ext cx="871408" cy="278395"/>
          </a:xfrm>
          <a:prstGeom prst="rect">
            <a:avLst/>
          </a:prstGeom>
        </p:spPr>
      </p:pic>
    </p:spTree>
    <p:extLst>
      <p:ext uri="{BB962C8B-B14F-4D97-AF65-F5344CB8AC3E}">
        <p14:creationId xmlns:p14="http://schemas.microsoft.com/office/powerpoint/2010/main" val="29688585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nA">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E1EE36D-5ECF-7E64-FC33-61A0F16945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 Placeholder 2">
            <a:extLst>
              <a:ext uri="{FF2B5EF4-FFF2-40B4-BE49-F238E27FC236}">
                <a16:creationId xmlns:a16="http://schemas.microsoft.com/office/drawing/2014/main" id="{04ABEC61-4492-06B4-AC30-25F64AD9466F}"/>
              </a:ext>
            </a:extLst>
          </p:cNvPr>
          <p:cNvSpPr>
            <a:spLocks noGrp="1"/>
          </p:cNvSpPr>
          <p:nvPr>
            <p:ph type="body" idx="1" hasCustomPrompt="1"/>
          </p:nvPr>
        </p:nvSpPr>
        <p:spPr>
          <a:xfrm>
            <a:off x="520252" y="3226552"/>
            <a:ext cx="6823869" cy="750238"/>
          </a:xfrm>
        </p:spPr>
        <p:txBody>
          <a:bodyPr/>
          <a:lstStyle>
            <a:lvl1pPr marL="0" indent="0">
              <a:buNone/>
              <a:defRPr sz="28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Enter subtitle</a:t>
            </a:r>
          </a:p>
        </p:txBody>
      </p:sp>
      <p:sp>
        <p:nvSpPr>
          <p:cNvPr id="12" name="TextBox 11">
            <a:extLst>
              <a:ext uri="{FF2B5EF4-FFF2-40B4-BE49-F238E27FC236}">
                <a16:creationId xmlns:a16="http://schemas.microsoft.com/office/drawing/2014/main" id="{BC6CD7CD-3091-F43E-1202-29640A4A1EF9}"/>
              </a:ext>
            </a:extLst>
          </p:cNvPr>
          <p:cNvSpPr txBox="1"/>
          <p:nvPr userDrawn="1"/>
        </p:nvSpPr>
        <p:spPr>
          <a:xfrm>
            <a:off x="609599" y="2461211"/>
            <a:ext cx="6867525" cy="923330"/>
          </a:xfrm>
          <a:prstGeom prst="rect">
            <a:avLst/>
          </a:prstGeom>
          <a:noFill/>
        </p:spPr>
        <p:txBody>
          <a:bodyPr wrap="square" lIns="0" rtlCol="0">
            <a:noAutofit/>
          </a:bodyPr>
          <a:lstStyle/>
          <a:p>
            <a:r>
              <a:rPr lang="en-US" sz="4800" b="1" dirty="0">
                <a:solidFill>
                  <a:schemeClr val="bg1"/>
                </a:solidFill>
                <a:latin typeface="+mj-lt"/>
              </a:rPr>
              <a:t>Q&amp;A</a:t>
            </a:r>
          </a:p>
        </p:txBody>
      </p:sp>
      <p:sp>
        <p:nvSpPr>
          <p:cNvPr id="16" name="Slide Number Placeholder 2">
            <a:extLst>
              <a:ext uri="{FF2B5EF4-FFF2-40B4-BE49-F238E27FC236}">
                <a16:creationId xmlns:a16="http://schemas.microsoft.com/office/drawing/2014/main" id="{9FB0B1E7-6253-FFA9-2484-9BE333F1D363}"/>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mtClean="0"/>
              <a:pPr/>
              <a:t>‹#›</a:t>
            </a:fld>
            <a:endParaRPr lang="en-US" dirty="0"/>
          </a:p>
        </p:txBody>
      </p:sp>
      <p:sp>
        <p:nvSpPr>
          <p:cNvPr id="30" name="TextBox 29">
            <a:extLst>
              <a:ext uri="{FF2B5EF4-FFF2-40B4-BE49-F238E27FC236}">
                <a16:creationId xmlns:a16="http://schemas.microsoft.com/office/drawing/2014/main" id="{81C17EDA-0FA7-F61D-EC96-46C8C84A19DB}"/>
              </a:ext>
            </a:extLst>
          </p:cNvPr>
          <p:cNvSpPr txBox="1"/>
          <p:nvPr userDrawn="1"/>
        </p:nvSpPr>
        <p:spPr>
          <a:xfrm>
            <a:off x="540834" y="6595569"/>
            <a:ext cx="8542450" cy="200055"/>
          </a:xfrm>
          <a:prstGeom prst="rect">
            <a:avLst/>
          </a:prstGeom>
          <a:noFill/>
        </p:spPr>
        <p:txBody>
          <a:bodyPr wrap="square" rtlCol="0">
            <a:spAutoFit/>
          </a:bodyPr>
          <a:lstStyle/>
          <a:p>
            <a:r>
              <a:rPr lang="en-US" sz="700" i="1" dirty="0">
                <a:solidFill>
                  <a:schemeClr val="bg1">
                    <a:lumMod val="75000"/>
                  </a:schemeClr>
                </a:solidFill>
              </a:rPr>
              <a:t>The content herein is proprietary property, trade protected, privileged and only for the intended recipient and may not be </a:t>
            </a:r>
            <a:r>
              <a:rPr lang="en-US" sz="700" i="1" dirty="0">
                <a:solidFill>
                  <a:schemeClr val="bg1">
                    <a:lumMod val="75000"/>
                  </a:schemeClr>
                </a:solidFill>
                <a:latin typeface="+mn-lt"/>
              </a:rPr>
              <a:t>used</a:t>
            </a:r>
            <a:r>
              <a:rPr lang="en-US" sz="700" i="1" dirty="0">
                <a:solidFill>
                  <a:schemeClr val="bg1">
                    <a:lumMod val="75000"/>
                  </a:schemeClr>
                </a:solidFill>
              </a:rPr>
              <a:t>, published, duplicated, or redistributed.</a:t>
            </a:r>
          </a:p>
        </p:txBody>
      </p:sp>
      <p:sp>
        <p:nvSpPr>
          <p:cNvPr id="14" name="TextBox 13">
            <a:extLst>
              <a:ext uri="{FF2B5EF4-FFF2-40B4-BE49-F238E27FC236}">
                <a16:creationId xmlns:a16="http://schemas.microsoft.com/office/drawing/2014/main" id="{C6282987-3612-A0B2-824F-DEE08E4EC76E}"/>
              </a:ext>
            </a:extLst>
          </p:cNvPr>
          <p:cNvSpPr txBox="1"/>
          <p:nvPr userDrawn="1"/>
        </p:nvSpPr>
        <p:spPr>
          <a:xfrm>
            <a:off x="4337916" y="6384265"/>
            <a:ext cx="308540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latin typeface="+mn-lt"/>
              </a:rPr>
              <a:t>Hawaii Cloud Innovation Summit 2022</a:t>
            </a:r>
          </a:p>
        </p:txBody>
      </p:sp>
      <p:pic>
        <p:nvPicPr>
          <p:cNvPr id="15" name="Picture 14">
            <a:extLst>
              <a:ext uri="{FF2B5EF4-FFF2-40B4-BE49-F238E27FC236}">
                <a16:creationId xmlns:a16="http://schemas.microsoft.com/office/drawing/2014/main" id="{E39DD6A8-EA86-29A3-10C0-9498764E8B5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2816" y="6364002"/>
            <a:ext cx="455925" cy="265956"/>
          </a:xfrm>
          <a:prstGeom prst="rect">
            <a:avLst/>
          </a:prstGeom>
        </p:spPr>
      </p:pic>
      <p:pic>
        <p:nvPicPr>
          <p:cNvPr id="17" name="Picture 16">
            <a:extLst>
              <a:ext uri="{FF2B5EF4-FFF2-40B4-BE49-F238E27FC236}">
                <a16:creationId xmlns:a16="http://schemas.microsoft.com/office/drawing/2014/main" id="{DB08122F-67A7-829F-EA44-918EA48F85F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19787" y="6400699"/>
            <a:ext cx="989863" cy="184665"/>
          </a:xfrm>
          <a:prstGeom prst="rect">
            <a:avLst/>
          </a:prstGeom>
        </p:spPr>
      </p:pic>
      <p:pic>
        <p:nvPicPr>
          <p:cNvPr id="18" name="Picture 17">
            <a:extLst>
              <a:ext uri="{FF2B5EF4-FFF2-40B4-BE49-F238E27FC236}">
                <a16:creationId xmlns:a16="http://schemas.microsoft.com/office/drawing/2014/main" id="{0EFC57F7-0B1E-797C-E7AA-E7BCD53AE9A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021761" y="6407215"/>
            <a:ext cx="313488" cy="187557"/>
          </a:xfrm>
          <a:prstGeom prst="rect">
            <a:avLst/>
          </a:prstGeom>
        </p:spPr>
      </p:pic>
      <p:pic>
        <p:nvPicPr>
          <p:cNvPr id="19" name="Picture 18">
            <a:extLst>
              <a:ext uri="{FF2B5EF4-FFF2-40B4-BE49-F238E27FC236}">
                <a16:creationId xmlns:a16="http://schemas.microsoft.com/office/drawing/2014/main" id="{FB208E27-C0E7-B9BA-BDD6-83BDEC3400B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43589" y="6159746"/>
            <a:ext cx="666570" cy="666570"/>
          </a:xfrm>
          <a:prstGeom prst="rect">
            <a:avLst/>
          </a:prstGeom>
        </p:spPr>
      </p:pic>
      <p:pic>
        <p:nvPicPr>
          <p:cNvPr id="21" name="Picture 20">
            <a:extLst>
              <a:ext uri="{FF2B5EF4-FFF2-40B4-BE49-F238E27FC236}">
                <a16:creationId xmlns:a16="http://schemas.microsoft.com/office/drawing/2014/main" id="{8FEC744E-0F50-51C2-6027-15FCAE7C790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20815" y="6364002"/>
            <a:ext cx="871408" cy="278395"/>
          </a:xfrm>
          <a:prstGeom prst="rect">
            <a:avLst/>
          </a:prstGeom>
        </p:spPr>
      </p:pic>
    </p:spTree>
    <p:extLst>
      <p:ext uri="{BB962C8B-B14F-4D97-AF65-F5344CB8AC3E}">
        <p14:creationId xmlns:p14="http://schemas.microsoft.com/office/powerpoint/2010/main" val="5798473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ACE740-B1DA-3F2E-A427-3FED7D728D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956E1AF7-4F69-09C8-8481-4A64E3AB0D06}"/>
              </a:ext>
            </a:extLst>
          </p:cNvPr>
          <p:cNvSpPr txBox="1"/>
          <p:nvPr userDrawn="1"/>
        </p:nvSpPr>
        <p:spPr>
          <a:xfrm>
            <a:off x="609599" y="2551390"/>
            <a:ext cx="6867525" cy="923330"/>
          </a:xfrm>
          <a:prstGeom prst="rect">
            <a:avLst/>
          </a:prstGeom>
          <a:noFill/>
        </p:spPr>
        <p:txBody>
          <a:bodyPr wrap="square" lIns="0" rtlCol="0">
            <a:noAutofit/>
          </a:bodyPr>
          <a:lstStyle/>
          <a:p>
            <a:r>
              <a:rPr lang="en-US" sz="6000" b="1" dirty="0">
                <a:solidFill>
                  <a:schemeClr val="bg1"/>
                </a:solidFill>
                <a:latin typeface="+mj-lt"/>
              </a:rPr>
              <a:t>Thank you!</a:t>
            </a:r>
          </a:p>
        </p:txBody>
      </p:sp>
      <p:sp>
        <p:nvSpPr>
          <p:cNvPr id="13" name="TextBox 12">
            <a:extLst>
              <a:ext uri="{FF2B5EF4-FFF2-40B4-BE49-F238E27FC236}">
                <a16:creationId xmlns:a16="http://schemas.microsoft.com/office/drawing/2014/main" id="{DF73A6B7-EAD4-3368-6B53-D5D7DE5AD523}"/>
              </a:ext>
            </a:extLst>
          </p:cNvPr>
          <p:cNvSpPr txBox="1"/>
          <p:nvPr userDrawn="1"/>
        </p:nvSpPr>
        <p:spPr>
          <a:xfrm>
            <a:off x="518263" y="689618"/>
            <a:ext cx="6467474" cy="461665"/>
          </a:xfrm>
          <a:prstGeom prst="rect">
            <a:avLst/>
          </a:prstGeom>
          <a:noFill/>
        </p:spPr>
        <p:txBody>
          <a:bodyPr wrap="square" rtlCol="0">
            <a:spAutoFit/>
          </a:bodyPr>
          <a:lstStyle/>
          <a:p>
            <a:r>
              <a:rPr lang="en-US" sz="2400" b="1" dirty="0">
                <a:solidFill>
                  <a:schemeClr val="bg1"/>
                </a:solidFill>
                <a:latin typeface="+mj-lt"/>
              </a:rPr>
              <a:t>Hawaii Cloud Innovation Summit 2022</a:t>
            </a:r>
          </a:p>
        </p:txBody>
      </p:sp>
      <p:sp>
        <p:nvSpPr>
          <p:cNvPr id="16" name="Rectangle 15">
            <a:extLst>
              <a:ext uri="{FF2B5EF4-FFF2-40B4-BE49-F238E27FC236}">
                <a16:creationId xmlns:a16="http://schemas.microsoft.com/office/drawing/2014/main" id="{A32842CD-64B8-4F3A-8E34-4A746858E88C}"/>
              </a:ext>
            </a:extLst>
          </p:cNvPr>
          <p:cNvSpPr/>
          <p:nvPr userDrawn="1"/>
        </p:nvSpPr>
        <p:spPr>
          <a:xfrm>
            <a:off x="0" y="5918662"/>
            <a:ext cx="12192000" cy="939339"/>
          </a:xfrm>
          <a:prstGeom prst="rect">
            <a:avLst/>
          </a:prstGeom>
          <a:solidFill>
            <a:srgbClr val="030D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Slide Number Placeholder 4">
            <a:extLst>
              <a:ext uri="{FF2B5EF4-FFF2-40B4-BE49-F238E27FC236}">
                <a16:creationId xmlns:a16="http://schemas.microsoft.com/office/drawing/2014/main" id="{8A34BBA8-EFE0-41D5-36A5-D09248B181FC}"/>
              </a:ext>
            </a:extLst>
          </p:cNvPr>
          <p:cNvSpPr txBox="1">
            <a:spLocks/>
          </p:cNvSpPr>
          <p:nvPr userDrawn="1"/>
        </p:nvSpPr>
        <p:spPr>
          <a:xfrm>
            <a:off x="9155548" y="612549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3FA615-6054-4516-BDE3-D6918E9DA91B}" type="slidenum">
              <a:rPr lang="en-US" smtClean="0"/>
              <a:pPr/>
              <a:t>‹#›</a:t>
            </a:fld>
            <a:endParaRPr lang="en-US" dirty="0"/>
          </a:p>
        </p:txBody>
      </p:sp>
      <p:sp>
        <p:nvSpPr>
          <p:cNvPr id="27" name="TextBox 26">
            <a:extLst>
              <a:ext uri="{FF2B5EF4-FFF2-40B4-BE49-F238E27FC236}">
                <a16:creationId xmlns:a16="http://schemas.microsoft.com/office/drawing/2014/main" id="{061899B7-4280-40DA-8D0B-6E66F5D49314}"/>
              </a:ext>
            </a:extLst>
          </p:cNvPr>
          <p:cNvSpPr txBox="1"/>
          <p:nvPr userDrawn="1"/>
        </p:nvSpPr>
        <p:spPr>
          <a:xfrm>
            <a:off x="688570" y="6579123"/>
            <a:ext cx="8332304" cy="215444"/>
          </a:xfrm>
          <a:prstGeom prst="rect">
            <a:avLst/>
          </a:prstGeom>
          <a:noFill/>
        </p:spPr>
        <p:txBody>
          <a:bodyPr wrap="square" rtlCol="0">
            <a:spAutoFit/>
          </a:bodyPr>
          <a:lstStyle/>
          <a:p>
            <a:r>
              <a:rPr lang="en-US" sz="800" i="1" dirty="0">
                <a:solidFill>
                  <a:schemeClr val="bg1">
                    <a:lumMod val="75000"/>
                  </a:schemeClr>
                </a:solidFill>
              </a:rPr>
              <a:t>The content herein is proprietary property, trade protected, privileged and only for the intended recipient and may not be </a:t>
            </a:r>
            <a:r>
              <a:rPr lang="en-US" sz="800" i="1" dirty="0">
                <a:solidFill>
                  <a:schemeClr val="bg1">
                    <a:lumMod val="75000"/>
                  </a:schemeClr>
                </a:solidFill>
                <a:latin typeface="+mn-lt"/>
              </a:rPr>
              <a:t>used</a:t>
            </a:r>
            <a:r>
              <a:rPr lang="en-US" sz="800" i="1" dirty="0">
                <a:solidFill>
                  <a:schemeClr val="bg1">
                    <a:lumMod val="75000"/>
                  </a:schemeClr>
                </a:solidFill>
              </a:rPr>
              <a:t>, published, duplicated, or redistributed.</a:t>
            </a:r>
          </a:p>
        </p:txBody>
      </p:sp>
      <p:pic>
        <p:nvPicPr>
          <p:cNvPr id="14" name="Picture 13">
            <a:extLst>
              <a:ext uri="{FF2B5EF4-FFF2-40B4-BE49-F238E27FC236}">
                <a16:creationId xmlns:a16="http://schemas.microsoft.com/office/drawing/2014/main" id="{65AA9B9A-331C-4617-7376-D91519C3AE5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7768" y="5942379"/>
            <a:ext cx="1170504" cy="682795"/>
          </a:xfrm>
          <a:prstGeom prst="rect">
            <a:avLst/>
          </a:prstGeom>
        </p:spPr>
      </p:pic>
      <p:pic>
        <p:nvPicPr>
          <p:cNvPr id="15" name="Picture 14">
            <a:extLst>
              <a:ext uri="{FF2B5EF4-FFF2-40B4-BE49-F238E27FC236}">
                <a16:creationId xmlns:a16="http://schemas.microsoft.com/office/drawing/2014/main" id="{6F3DDC6E-0778-6A9A-4568-06EB1AD1336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48010" y="6068152"/>
            <a:ext cx="1862415" cy="347444"/>
          </a:xfrm>
          <a:prstGeom prst="rect">
            <a:avLst/>
          </a:prstGeom>
        </p:spPr>
      </p:pic>
      <p:pic>
        <p:nvPicPr>
          <p:cNvPr id="19" name="Picture 18">
            <a:extLst>
              <a:ext uri="{FF2B5EF4-FFF2-40B4-BE49-F238E27FC236}">
                <a16:creationId xmlns:a16="http://schemas.microsoft.com/office/drawing/2014/main" id="{8A165058-7065-AFED-6F34-18C6FA0F69D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56088" y="6087506"/>
            <a:ext cx="649422" cy="388543"/>
          </a:xfrm>
          <a:prstGeom prst="rect">
            <a:avLst/>
          </a:prstGeom>
        </p:spPr>
      </p:pic>
      <p:pic>
        <p:nvPicPr>
          <p:cNvPr id="20" name="Picture 19">
            <a:extLst>
              <a:ext uri="{FF2B5EF4-FFF2-40B4-BE49-F238E27FC236}">
                <a16:creationId xmlns:a16="http://schemas.microsoft.com/office/drawing/2014/main" id="{BEFF8A4A-5DD4-E8DC-6D4E-BD21D262825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031122" y="5639264"/>
            <a:ext cx="1251111" cy="1251111"/>
          </a:xfrm>
          <a:prstGeom prst="rect">
            <a:avLst/>
          </a:prstGeom>
        </p:spPr>
      </p:pic>
      <p:pic>
        <p:nvPicPr>
          <p:cNvPr id="21" name="Picture 20">
            <a:extLst>
              <a:ext uri="{FF2B5EF4-FFF2-40B4-BE49-F238E27FC236}">
                <a16:creationId xmlns:a16="http://schemas.microsoft.com/office/drawing/2014/main" id="{4D6A7BA4-AB30-CCB9-6D71-C0EAE2D0902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468305" y="6022063"/>
            <a:ext cx="1543739" cy="493190"/>
          </a:xfrm>
          <a:prstGeom prst="rect">
            <a:avLst/>
          </a:prstGeom>
        </p:spPr>
      </p:pic>
    </p:spTree>
    <p:extLst>
      <p:ext uri="{BB962C8B-B14F-4D97-AF65-F5344CB8AC3E}">
        <p14:creationId xmlns:p14="http://schemas.microsoft.com/office/powerpoint/2010/main" val="11870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B022A2-C37B-507E-C008-8CB60EE60A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A273ABDE-DE53-7D4C-F477-94A6DA2C1E19}"/>
              </a:ext>
            </a:extLst>
          </p:cNvPr>
          <p:cNvSpPr>
            <a:spLocks noGrp="1"/>
          </p:cNvSpPr>
          <p:nvPr>
            <p:ph type="title" hasCustomPrompt="1"/>
          </p:nvPr>
        </p:nvSpPr>
        <p:spPr>
          <a:xfrm>
            <a:off x="609600" y="917577"/>
            <a:ext cx="10972800" cy="606424"/>
          </a:xfrm>
        </p:spPr>
        <p:txBody>
          <a:bodyPr/>
          <a:lstStyle>
            <a:lvl1pPr>
              <a:defRPr>
                <a:solidFill>
                  <a:schemeClr val="bg1"/>
                </a:solidFill>
              </a:defRPr>
            </a:lvl1pPr>
          </a:lstStyle>
          <a:p>
            <a:r>
              <a:rPr lang="en-US" dirty="0"/>
              <a:t>Two-column layout with subtitles</a:t>
            </a:r>
          </a:p>
        </p:txBody>
      </p:sp>
      <p:sp>
        <p:nvSpPr>
          <p:cNvPr id="5" name="Text Placeholder 2">
            <a:extLst>
              <a:ext uri="{FF2B5EF4-FFF2-40B4-BE49-F238E27FC236}">
                <a16:creationId xmlns:a16="http://schemas.microsoft.com/office/drawing/2014/main" id="{50683714-EDB4-B925-4AF8-A605BC7F33F0}"/>
              </a:ext>
            </a:extLst>
          </p:cNvPr>
          <p:cNvSpPr>
            <a:spLocks noGrp="1"/>
          </p:cNvSpPr>
          <p:nvPr>
            <p:ph type="body" idx="1" hasCustomPrompt="1"/>
          </p:nvPr>
        </p:nvSpPr>
        <p:spPr>
          <a:xfrm>
            <a:off x="609600" y="1704992"/>
            <a:ext cx="5157787" cy="474663"/>
          </a:xfrm>
        </p:spPr>
        <p:txBody>
          <a:bodyPr lIns="0" anchor="t"/>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6" name="Content Placeholder 3">
            <a:extLst>
              <a:ext uri="{FF2B5EF4-FFF2-40B4-BE49-F238E27FC236}">
                <a16:creationId xmlns:a16="http://schemas.microsoft.com/office/drawing/2014/main" id="{52871697-6EEF-3FDB-D326-D39EBAADB0D9}"/>
              </a:ext>
            </a:extLst>
          </p:cNvPr>
          <p:cNvSpPr>
            <a:spLocks noGrp="1"/>
          </p:cNvSpPr>
          <p:nvPr>
            <p:ph sz="half" idx="2" hasCustomPrompt="1"/>
          </p:nvPr>
        </p:nvSpPr>
        <p:spPr>
          <a:xfrm>
            <a:off x="609600" y="2039935"/>
            <a:ext cx="5157787" cy="4149727"/>
          </a:xfrm>
        </p:spPr>
        <p:txBody>
          <a:bodyPr lIns="0"/>
          <a:lstStyle>
            <a:lvl1pPr marL="0" indent="0">
              <a:spcAft>
                <a:spcPts val="1800"/>
              </a:spcAft>
              <a:buNone/>
              <a:defRPr sz="2000">
                <a:solidFill>
                  <a:schemeClr val="bg1"/>
                </a:solidFill>
              </a:defRPr>
            </a:lvl1pPr>
          </a:lstStyle>
          <a:p>
            <a:pPr lvl="0"/>
            <a:r>
              <a:rPr lang="en-US" dirty="0"/>
              <a:t>Enter text</a:t>
            </a:r>
          </a:p>
        </p:txBody>
      </p:sp>
      <p:sp>
        <p:nvSpPr>
          <p:cNvPr id="7" name="Text Placeholder 4">
            <a:extLst>
              <a:ext uri="{FF2B5EF4-FFF2-40B4-BE49-F238E27FC236}">
                <a16:creationId xmlns:a16="http://schemas.microsoft.com/office/drawing/2014/main" id="{5940C7B3-5797-AEEC-1150-A8704F0D7B7D}"/>
              </a:ext>
            </a:extLst>
          </p:cNvPr>
          <p:cNvSpPr>
            <a:spLocks noGrp="1"/>
          </p:cNvSpPr>
          <p:nvPr>
            <p:ph type="body" sz="quarter" idx="3" hasCustomPrompt="1"/>
          </p:nvPr>
        </p:nvSpPr>
        <p:spPr>
          <a:xfrm>
            <a:off x="6172200" y="1704992"/>
            <a:ext cx="5410200" cy="474663"/>
          </a:xfrm>
        </p:spPr>
        <p:txBody>
          <a:bodyPr lIns="0" anchor="t"/>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8" name="Content Placeholder 5">
            <a:extLst>
              <a:ext uri="{FF2B5EF4-FFF2-40B4-BE49-F238E27FC236}">
                <a16:creationId xmlns:a16="http://schemas.microsoft.com/office/drawing/2014/main" id="{6E5CEFD7-F610-6A85-0159-6EF309461381}"/>
              </a:ext>
            </a:extLst>
          </p:cNvPr>
          <p:cNvSpPr>
            <a:spLocks noGrp="1"/>
          </p:cNvSpPr>
          <p:nvPr>
            <p:ph sz="quarter" idx="4" hasCustomPrompt="1"/>
          </p:nvPr>
        </p:nvSpPr>
        <p:spPr>
          <a:xfrm>
            <a:off x="6172200" y="2039935"/>
            <a:ext cx="5410200" cy="4149726"/>
          </a:xfrm>
        </p:spPr>
        <p:txBody>
          <a:bodyPr lIns="0"/>
          <a:lstStyle>
            <a:lvl1pPr marL="0" indent="0">
              <a:spcAft>
                <a:spcPts val="1800"/>
              </a:spcAft>
              <a:buNone/>
              <a:defRPr sz="2000">
                <a:solidFill>
                  <a:schemeClr val="bg1"/>
                </a:solidFill>
              </a:defRPr>
            </a:lvl1pPr>
          </a:lstStyle>
          <a:p>
            <a:pPr lvl="0"/>
            <a:r>
              <a:rPr lang="en-US" dirty="0"/>
              <a:t>Enter text</a:t>
            </a:r>
          </a:p>
        </p:txBody>
      </p:sp>
      <p:sp>
        <p:nvSpPr>
          <p:cNvPr id="17" name="Slide Number Placeholder 2">
            <a:extLst>
              <a:ext uri="{FF2B5EF4-FFF2-40B4-BE49-F238E27FC236}">
                <a16:creationId xmlns:a16="http://schemas.microsoft.com/office/drawing/2014/main" id="{55C51595-B269-71F4-CF95-4A96795DD1C8}"/>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mtClean="0"/>
              <a:pPr/>
              <a:t>‹#›</a:t>
            </a:fld>
            <a:endParaRPr lang="en-US" dirty="0"/>
          </a:p>
        </p:txBody>
      </p:sp>
      <p:sp>
        <p:nvSpPr>
          <p:cNvPr id="32" name="TextBox 31">
            <a:extLst>
              <a:ext uri="{FF2B5EF4-FFF2-40B4-BE49-F238E27FC236}">
                <a16:creationId xmlns:a16="http://schemas.microsoft.com/office/drawing/2014/main" id="{97CDCB6E-69C9-603B-8401-9F9513F9FF26}"/>
              </a:ext>
            </a:extLst>
          </p:cNvPr>
          <p:cNvSpPr txBox="1"/>
          <p:nvPr userDrawn="1"/>
        </p:nvSpPr>
        <p:spPr>
          <a:xfrm>
            <a:off x="540834" y="6595569"/>
            <a:ext cx="8542450" cy="200055"/>
          </a:xfrm>
          <a:prstGeom prst="rect">
            <a:avLst/>
          </a:prstGeom>
          <a:noFill/>
        </p:spPr>
        <p:txBody>
          <a:bodyPr wrap="square" rtlCol="0">
            <a:spAutoFit/>
          </a:bodyPr>
          <a:lstStyle/>
          <a:p>
            <a:r>
              <a:rPr lang="en-US" sz="700" i="1" dirty="0">
                <a:solidFill>
                  <a:schemeClr val="bg1">
                    <a:lumMod val="75000"/>
                  </a:schemeClr>
                </a:solidFill>
              </a:rPr>
              <a:t>The content herein is proprietary property, trade protected, privileged and only for the intended recipient and may not be </a:t>
            </a:r>
            <a:r>
              <a:rPr lang="en-US" sz="700" i="1" dirty="0">
                <a:solidFill>
                  <a:schemeClr val="bg1">
                    <a:lumMod val="75000"/>
                  </a:schemeClr>
                </a:solidFill>
                <a:latin typeface="+mn-lt"/>
              </a:rPr>
              <a:t>used</a:t>
            </a:r>
            <a:r>
              <a:rPr lang="en-US" sz="700" i="1" dirty="0">
                <a:solidFill>
                  <a:schemeClr val="bg1">
                    <a:lumMod val="75000"/>
                  </a:schemeClr>
                </a:solidFill>
              </a:rPr>
              <a:t>, published, duplicated, or redistributed.</a:t>
            </a:r>
          </a:p>
        </p:txBody>
      </p:sp>
      <p:sp>
        <p:nvSpPr>
          <p:cNvPr id="18" name="TextBox 17">
            <a:extLst>
              <a:ext uri="{FF2B5EF4-FFF2-40B4-BE49-F238E27FC236}">
                <a16:creationId xmlns:a16="http://schemas.microsoft.com/office/drawing/2014/main" id="{217DC362-6822-A3DF-CE1C-722EC67B3BE6}"/>
              </a:ext>
            </a:extLst>
          </p:cNvPr>
          <p:cNvSpPr txBox="1"/>
          <p:nvPr userDrawn="1"/>
        </p:nvSpPr>
        <p:spPr>
          <a:xfrm>
            <a:off x="4337916" y="6384265"/>
            <a:ext cx="308540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latin typeface="+mn-lt"/>
              </a:rPr>
              <a:t>Hawaii Cloud Innovation Summit 2022</a:t>
            </a:r>
          </a:p>
        </p:txBody>
      </p:sp>
      <p:pic>
        <p:nvPicPr>
          <p:cNvPr id="16" name="Picture 15">
            <a:extLst>
              <a:ext uri="{FF2B5EF4-FFF2-40B4-BE49-F238E27FC236}">
                <a16:creationId xmlns:a16="http://schemas.microsoft.com/office/drawing/2014/main" id="{618F1BC5-83A6-2E66-0BB1-B2CFC85D81F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2816" y="6364002"/>
            <a:ext cx="455925" cy="265956"/>
          </a:xfrm>
          <a:prstGeom prst="rect">
            <a:avLst/>
          </a:prstGeom>
        </p:spPr>
      </p:pic>
      <p:pic>
        <p:nvPicPr>
          <p:cNvPr id="19" name="Picture 18">
            <a:extLst>
              <a:ext uri="{FF2B5EF4-FFF2-40B4-BE49-F238E27FC236}">
                <a16:creationId xmlns:a16="http://schemas.microsoft.com/office/drawing/2014/main" id="{6F5198C1-008B-856A-92E5-82709D9EB97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19787" y="6400699"/>
            <a:ext cx="989863" cy="184665"/>
          </a:xfrm>
          <a:prstGeom prst="rect">
            <a:avLst/>
          </a:prstGeom>
        </p:spPr>
      </p:pic>
      <p:pic>
        <p:nvPicPr>
          <p:cNvPr id="20" name="Picture 19">
            <a:extLst>
              <a:ext uri="{FF2B5EF4-FFF2-40B4-BE49-F238E27FC236}">
                <a16:creationId xmlns:a16="http://schemas.microsoft.com/office/drawing/2014/main" id="{6F035A61-ED82-1C61-4FB3-3EDDB608CDC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021761" y="6407215"/>
            <a:ext cx="313488" cy="187557"/>
          </a:xfrm>
          <a:prstGeom prst="rect">
            <a:avLst/>
          </a:prstGeom>
        </p:spPr>
      </p:pic>
      <p:pic>
        <p:nvPicPr>
          <p:cNvPr id="22" name="Picture 21">
            <a:extLst>
              <a:ext uri="{FF2B5EF4-FFF2-40B4-BE49-F238E27FC236}">
                <a16:creationId xmlns:a16="http://schemas.microsoft.com/office/drawing/2014/main" id="{2674F21E-DBC1-25B8-9048-E2EB99EF1F4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43589" y="6159746"/>
            <a:ext cx="666570" cy="666570"/>
          </a:xfrm>
          <a:prstGeom prst="rect">
            <a:avLst/>
          </a:prstGeom>
        </p:spPr>
      </p:pic>
      <p:pic>
        <p:nvPicPr>
          <p:cNvPr id="23" name="Picture 22">
            <a:extLst>
              <a:ext uri="{FF2B5EF4-FFF2-40B4-BE49-F238E27FC236}">
                <a16:creationId xmlns:a16="http://schemas.microsoft.com/office/drawing/2014/main" id="{CC3F9794-8118-8D45-D176-01F5DB00200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20815" y="6364002"/>
            <a:ext cx="871408" cy="278395"/>
          </a:xfrm>
          <a:prstGeom prst="rect">
            <a:avLst/>
          </a:prstGeom>
        </p:spPr>
      </p:pic>
    </p:spTree>
    <p:extLst>
      <p:ext uri="{BB962C8B-B14F-4D97-AF65-F5344CB8AC3E}">
        <p14:creationId xmlns:p14="http://schemas.microsoft.com/office/powerpoint/2010/main" val="889207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_White">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5FEBFC46-B7E3-8122-079A-4FB7FAE0A2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5D06A0CA-76F2-5E2A-6F33-7E74C0D5C01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 y="6370590"/>
            <a:ext cx="472439" cy="275589"/>
          </a:xfrm>
          <a:prstGeom prst="rect">
            <a:avLst/>
          </a:prstGeom>
        </p:spPr>
      </p:pic>
      <p:pic>
        <p:nvPicPr>
          <p:cNvPr id="24" name="Picture 23">
            <a:extLst>
              <a:ext uri="{FF2B5EF4-FFF2-40B4-BE49-F238E27FC236}">
                <a16:creationId xmlns:a16="http://schemas.microsoft.com/office/drawing/2014/main" id="{55F6966B-C7C8-C0A2-847A-709B1F717F3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30060" y="6397108"/>
            <a:ext cx="989872" cy="184666"/>
          </a:xfrm>
          <a:prstGeom prst="rect">
            <a:avLst/>
          </a:prstGeom>
        </p:spPr>
      </p:pic>
      <p:pic>
        <p:nvPicPr>
          <p:cNvPr id="26" name="Picture 25">
            <a:extLst>
              <a:ext uri="{FF2B5EF4-FFF2-40B4-BE49-F238E27FC236}">
                <a16:creationId xmlns:a16="http://schemas.microsoft.com/office/drawing/2014/main" id="{1B850F4B-80C6-0723-DDE7-12B2282D697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024416" y="6430734"/>
            <a:ext cx="282961" cy="169391"/>
          </a:xfrm>
          <a:prstGeom prst="rect">
            <a:avLst/>
          </a:prstGeom>
        </p:spPr>
      </p:pic>
      <p:sp>
        <p:nvSpPr>
          <p:cNvPr id="4" name="Title 1">
            <a:extLst>
              <a:ext uri="{FF2B5EF4-FFF2-40B4-BE49-F238E27FC236}">
                <a16:creationId xmlns:a16="http://schemas.microsoft.com/office/drawing/2014/main" id="{A273ABDE-DE53-7D4C-F477-94A6DA2C1E19}"/>
              </a:ext>
            </a:extLst>
          </p:cNvPr>
          <p:cNvSpPr>
            <a:spLocks noGrp="1"/>
          </p:cNvSpPr>
          <p:nvPr>
            <p:ph type="title" hasCustomPrompt="1"/>
          </p:nvPr>
        </p:nvSpPr>
        <p:spPr>
          <a:xfrm>
            <a:off x="609600" y="917577"/>
            <a:ext cx="10972800" cy="606424"/>
          </a:xfrm>
        </p:spPr>
        <p:txBody>
          <a:bodyPr/>
          <a:lstStyle>
            <a:lvl1pPr>
              <a:defRPr>
                <a:solidFill>
                  <a:srgbClr val="162A5B"/>
                </a:solidFill>
              </a:defRPr>
            </a:lvl1pPr>
          </a:lstStyle>
          <a:p>
            <a:r>
              <a:rPr lang="en-US" dirty="0"/>
              <a:t>Two-column layout with subtitles</a:t>
            </a:r>
          </a:p>
        </p:txBody>
      </p:sp>
      <p:sp>
        <p:nvSpPr>
          <p:cNvPr id="5" name="Text Placeholder 2">
            <a:extLst>
              <a:ext uri="{FF2B5EF4-FFF2-40B4-BE49-F238E27FC236}">
                <a16:creationId xmlns:a16="http://schemas.microsoft.com/office/drawing/2014/main" id="{50683714-EDB4-B925-4AF8-A605BC7F33F0}"/>
              </a:ext>
            </a:extLst>
          </p:cNvPr>
          <p:cNvSpPr>
            <a:spLocks noGrp="1"/>
          </p:cNvSpPr>
          <p:nvPr>
            <p:ph type="body" idx="1" hasCustomPrompt="1"/>
          </p:nvPr>
        </p:nvSpPr>
        <p:spPr>
          <a:xfrm>
            <a:off x="609600" y="1704992"/>
            <a:ext cx="5157787" cy="474663"/>
          </a:xfrm>
        </p:spPr>
        <p:txBody>
          <a:bodyPr lIns="0" anchor="t"/>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6" name="Content Placeholder 3">
            <a:extLst>
              <a:ext uri="{FF2B5EF4-FFF2-40B4-BE49-F238E27FC236}">
                <a16:creationId xmlns:a16="http://schemas.microsoft.com/office/drawing/2014/main" id="{52871697-6EEF-3FDB-D326-D39EBAADB0D9}"/>
              </a:ext>
            </a:extLst>
          </p:cNvPr>
          <p:cNvSpPr>
            <a:spLocks noGrp="1"/>
          </p:cNvSpPr>
          <p:nvPr>
            <p:ph sz="half" idx="2" hasCustomPrompt="1"/>
          </p:nvPr>
        </p:nvSpPr>
        <p:spPr>
          <a:xfrm>
            <a:off x="609600" y="2039935"/>
            <a:ext cx="5157787" cy="4149727"/>
          </a:xfrm>
        </p:spPr>
        <p:txBody>
          <a:bodyPr lIns="0"/>
          <a:lstStyle>
            <a:lvl1pPr marL="0" indent="0">
              <a:spcAft>
                <a:spcPts val="1800"/>
              </a:spcAft>
              <a:buNone/>
              <a:defRPr sz="2000">
                <a:solidFill>
                  <a:schemeClr val="tx1"/>
                </a:solidFill>
              </a:defRPr>
            </a:lvl1pPr>
          </a:lstStyle>
          <a:p>
            <a:pPr lvl="0"/>
            <a:r>
              <a:rPr lang="en-US" dirty="0"/>
              <a:t>Enter text</a:t>
            </a:r>
          </a:p>
        </p:txBody>
      </p:sp>
      <p:sp>
        <p:nvSpPr>
          <p:cNvPr id="7" name="Text Placeholder 4">
            <a:extLst>
              <a:ext uri="{FF2B5EF4-FFF2-40B4-BE49-F238E27FC236}">
                <a16:creationId xmlns:a16="http://schemas.microsoft.com/office/drawing/2014/main" id="{5940C7B3-5797-AEEC-1150-A8704F0D7B7D}"/>
              </a:ext>
            </a:extLst>
          </p:cNvPr>
          <p:cNvSpPr>
            <a:spLocks noGrp="1"/>
          </p:cNvSpPr>
          <p:nvPr>
            <p:ph type="body" sz="quarter" idx="3" hasCustomPrompt="1"/>
          </p:nvPr>
        </p:nvSpPr>
        <p:spPr>
          <a:xfrm>
            <a:off x="6108385" y="1704992"/>
            <a:ext cx="5410200" cy="474663"/>
          </a:xfrm>
        </p:spPr>
        <p:txBody>
          <a:bodyPr lIns="0" anchor="t"/>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8" name="Content Placeholder 5">
            <a:extLst>
              <a:ext uri="{FF2B5EF4-FFF2-40B4-BE49-F238E27FC236}">
                <a16:creationId xmlns:a16="http://schemas.microsoft.com/office/drawing/2014/main" id="{6E5CEFD7-F610-6A85-0159-6EF309461381}"/>
              </a:ext>
            </a:extLst>
          </p:cNvPr>
          <p:cNvSpPr>
            <a:spLocks noGrp="1"/>
          </p:cNvSpPr>
          <p:nvPr>
            <p:ph sz="quarter" idx="4" hasCustomPrompt="1"/>
          </p:nvPr>
        </p:nvSpPr>
        <p:spPr>
          <a:xfrm>
            <a:off x="6108385" y="2039935"/>
            <a:ext cx="5410200" cy="4149726"/>
          </a:xfrm>
        </p:spPr>
        <p:txBody>
          <a:bodyPr lIns="0"/>
          <a:lstStyle>
            <a:lvl1pPr marL="0" indent="0">
              <a:spcAft>
                <a:spcPts val="1800"/>
              </a:spcAft>
              <a:buNone/>
              <a:defRPr sz="2000">
                <a:solidFill>
                  <a:schemeClr val="tx1"/>
                </a:solidFill>
              </a:defRPr>
            </a:lvl1pPr>
          </a:lstStyle>
          <a:p>
            <a:pPr lvl="0"/>
            <a:r>
              <a:rPr lang="en-US" dirty="0"/>
              <a:t>Enter text</a:t>
            </a:r>
          </a:p>
        </p:txBody>
      </p:sp>
      <p:sp>
        <p:nvSpPr>
          <p:cNvPr id="10" name="Slide Number Placeholder 2">
            <a:extLst>
              <a:ext uri="{FF2B5EF4-FFF2-40B4-BE49-F238E27FC236}">
                <a16:creationId xmlns:a16="http://schemas.microsoft.com/office/drawing/2014/main" id="{F75F9D56-C067-2209-714C-D936CB213FAA}"/>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mtClean="0">
                <a:solidFill>
                  <a:schemeClr val="tx1"/>
                </a:solidFill>
              </a:rPr>
              <a:pPr/>
              <a:t>‹#›</a:t>
            </a:fld>
            <a:endParaRPr lang="en-US" dirty="0">
              <a:solidFill>
                <a:schemeClr val="tx1"/>
              </a:solidFill>
            </a:endParaRPr>
          </a:p>
        </p:txBody>
      </p:sp>
      <p:sp>
        <p:nvSpPr>
          <p:cNvPr id="14" name="TextBox 13">
            <a:extLst>
              <a:ext uri="{FF2B5EF4-FFF2-40B4-BE49-F238E27FC236}">
                <a16:creationId xmlns:a16="http://schemas.microsoft.com/office/drawing/2014/main" id="{1702DCC5-71E7-16C8-365A-11F9DF405574}"/>
              </a:ext>
            </a:extLst>
          </p:cNvPr>
          <p:cNvSpPr txBox="1"/>
          <p:nvPr userDrawn="1"/>
        </p:nvSpPr>
        <p:spPr>
          <a:xfrm>
            <a:off x="540834" y="6595569"/>
            <a:ext cx="8542450" cy="200055"/>
          </a:xfrm>
          <a:prstGeom prst="rect">
            <a:avLst/>
          </a:prstGeom>
          <a:noFill/>
        </p:spPr>
        <p:txBody>
          <a:bodyPr wrap="square" rtlCol="0">
            <a:spAutoFit/>
          </a:bodyPr>
          <a:lstStyle/>
          <a:p>
            <a:r>
              <a:rPr lang="en-US" sz="700" i="1" dirty="0">
                <a:solidFill>
                  <a:schemeClr val="bg1">
                    <a:lumMod val="65000"/>
                  </a:schemeClr>
                </a:solidFill>
              </a:rPr>
              <a:t>The content herein is proprietary property, trade protected, privileged and only for the intended recipient and may not be </a:t>
            </a:r>
            <a:r>
              <a:rPr lang="en-US" sz="700" i="1" dirty="0">
                <a:solidFill>
                  <a:schemeClr val="bg1">
                    <a:lumMod val="65000"/>
                  </a:schemeClr>
                </a:solidFill>
                <a:latin typeface="+mn-lt"/>
              </a:rPr>
              <a:t>used</a:t>
            </a:r>
            <a:r>
              <a:rPr lang="en-US" sz="700" i="1" dirty="0">
                <a:solidFill>
                  <a:schemeClr val="bg1">
                    <a:lumMod val="65000"/>
                  </a:schemeClr>
                </a:solidFill>
              </a:rPr>
              <a:t>, published, duplicated, or redistributed.</a:t>
            </a:r>
          </a:p>
        </p:txBody>
      </p:sp>
      <p:pic>
        <p:nvPicPr>
          <p:cNvPr id="9" name="Picture 8">
            <a:extLst>
              <a:ext uri="{FF2B5EF4-FFF2-40B4-BE49-F238E27FC236}">
                <a16:creationId xmlns:a16="http://schemas.microsoft.com/office/drawing/2014/main" id="{8A0127A8-FE49-AC51-D3B5-461515BDF79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197" y="6147552"/>
            <a:ext cx="710447" cy="710447"/>
          </a:xfrm>
          <a:prstGeom prst="rect">
            <a:avLst/>
          </a:prstGeom>
        </p:spPr>
      </p:pic>
      <p:pic>
        <p:nvPicPr>
          <p:cNvPr id="11" name="Picture 10">
            <a:extLst>
              <a:ext uri="{FF2B5EF4-FFF2-40B4-BE49-F238E27FC236}">
                <a16:creationId xmlns:a16="http://schemas.microsoft.com/office/drawing/2014/main" id="{F6237A03-FD5E-F1BC-40F6-8194BEF04DE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07787" y="6357786"/>
            <a:ext cx="907663" cy="289978"/>
          </a:xfrm>
          <a:prstGeom prst="rect">
            <a:avLst/>
          </a:prstGeom>
        </p:spPr>
      </p:pic>
      <p:sp>
        <p:nvSpPr>
          <p:cNvPr id="17" name="TextBox 16">
            <a:extLst>
              <a:ext uri="{FF2B5EF4-FFF2-40B4-BE49-F238E27FC236}">
                <a16:creationId xmlns:a16="http://schemas.microsoft.com/office/drawing/2014/main" id="{27294699-0095-78C8-72D2-137BEE84B32A}"/>
              </a:ext>
            </a:extLst>
          </p:cNvPr>
          <p:cNvSpPr txBox="1"/>
          <p:nvPr userDrawn="1"/>
        </p:nvSpPr>
        <p:spPr>
          <a:xfrm>
            <a:off x="4337916" y="6384265"/>
            <a:ext cx="308540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mn-lt"/>
              </a:rPr>
              <a:t>Hawaii Cloud Innovation Summit 2022</a:t>
            </a:r>
          </a:p>
        </p:txBody>
      </p:sp>
    </p:spTree>
    <p:extLst>
      <p:ext uri="{BB962C8B-B14F-4D97-AF65-F5344CB8AC3E}">
        <p14:creationId xmlns:p14="http://schemas.microsoft.com/office/powerpoint/2010/main" val="3319234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062ED1-A00B-3465-66BE-599717D8C9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 Placeholder 7">
            <a:extLst>
              <a:ext uri="{FF2B5EF4-FFF2-40B4-BE49-F238E27FC236}">
                <a16:creationId xmlns:a16="http://schemas.microsoft.com/office/drawing/2014/main" id="{4B92D6B1-05A7-7238-D5E4-C3342881E813}"/>
              </a:ext>
            </a:extLst>
          </p:cNvPr>
          <p:cNvSpPr>
            <a:spLocks noGrp="1"/>
          </p:cNvSpPr>
          <p:nvPr>
            <p:ph type="body" sz="quarter" idx="14" hasCustomPrompt="1"/>
          </p:nvPr>
        </p:nvSpPr>
        <p:spPr>
          <a:xfrm>
            <a:off x="609601" y="2039935"/>
            <a:ext cx="3479799" cy="3586165"/>
          </a:xfrm>
        </p:spPr>
        <p:txBody>
          <a:bodyPr lIns="0"/>
          <a:lstStyle>
            <a:lvl1pPr marL="0" indent="0">
              <a:spcAft>
                <a:spcPts val="1800"/>
              </a:spcAft>
              <a:buNone/>
              <a:defRPr sz="2000">
                <a:solidFill>
                  <a:schemeClr val="bg1"/>
                </a:solidFill>
              </a:defRPr>
            </a:lvl1pPr>
          </a:lstStyle>
          <a:p>
            <a:pPr lvl="0"/>
            <a:r>
              <a:rPr lang="en-US" dirty="0"/>
              <a:t>Enter text</a:t>
            </a:r>
          </a:p>
        </p:txBody>
      </p:sp>
      <p:sp>
        <p:nvSpPr>
          <p:cNvPr id="10" name="Title 1">
            <a:extLst>
              <a:ext uri="{FF2B5EF4-FFF2-40B4-BE49-F238E27FC236}">
                <a16:creationId xmlns:a16="http://schemas.microsoft.com/office/drawing/2014/main" id="{8D0D41C1-9F56-1743-0CB9-EB7A7F6E1227}"/>
              </a:ext>
            </a:extLst>
          </p:cNvPr>
          <p:cNvSpPr>
            <a:spLocks noGrp="1"/>
          </p:cNvSpPr>
          <p:nvPr>
            <p:ph type="title" hasCustomPrompt="1"/>
          </p:nvPr>
        </p:nvSpPr>
        <p:spPr>
          <a:xfrm>
            <a:off x="609600" y="917577"/>
            <a:ext cx="10972800" cy="606424"/>
          </a:xfrm>
        </p:spPr>
        <p:txBody>
          <a:bodyPr/>
          <a:lstStyle>
            <a:lvl1pPr>
              <a:defRPr>
                <a:solidFill>
                  <a:schemeClr val="bg1"/>
                </a:solidFill>
              </a:defRPr>
            </a:lvl1pPr>
          </a:lstStyle>
          <a:p>
            <a:r>
              <a:rPr lang="en-US" dirty="0"/>
              <a:t>Three-column layout with subtitles</a:t>
            </a:r>
          </a:p>
        </p:txBody>
      </p:sp>
      <p:sp>
        <p:nvSpPr>
          <p:cNvPr id="11" name="Text Placeholder 2">
            <a:extLst>
              <a:ext uri="{FF2B5EF4-FFF2-40B4-BE49-F238E27FC236}">
                <a16:creationId xmlns:a16="http://schemas.microsoft.com/office/drawing/2014/main" id="{A3CC71FD-EE4C-946F-F217-12158F2592EA}"/>
              </a:ext>
            </a:extLst>
          </p:cNvPr>
          <p:cNvSpPr>
            <a:spLocks noGrp="1"/>
          </p:cNvSpPr>
          <p:nvPr>
            <p:ph type="body" idx="1" hasCustomPrompt="1"/>
          </p:nvPr>
        </p:nvSpPr>
        <p:spPr>
          <a:xfrm>
            <a:off x="609601" y="1704992"/>
            <a:ext cx="3479799" cy="474663"/>
          </a:xfrm>
        </p:spPr>
        <p:txBody>
          <a:bodyPr lIns="0" anchor="t"/>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12" name="Text Placeholder 4">
            <a:extLst>
              <a:ext uri="{FF2B5EF4-FFF2-40B4-BE49-F238E27FC236}">
                <a16:creationId xmlns:a16="http://schemas.microsoft.com/office/drawing/2014/main" id="{A23D8114-4996-4039-029F-5D21BA69C6A6}"/>
              </a:ext>
            </a:extLst>
          </p:cNvPr>
          <p:cNvSpPr>
            <a:spLocks noGrp="1"/>
          </p:cNvSpPr>
          <p:nvPr>
            <p:ph type="body" sz="quarter" idx="3" hasCustomPrompt="1"/>
          </p:nvPr>
        </p:nvSpPr>
        <p:spPr>
          <a:xfrm>
            <a:off x="4356101" y="1704992"/>
            <a:ext cx="3479799" cy="474663"/>
          </a:xfrm>
        </p:spPr>
        <p:txBody>
          <a:bodyPr lIns="0" anchor="t"/>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13" name="Text Placeholder 10">
            <a:extLst>
              <a:ext uri="{FF2B5EF4-FFF2-40B4-BE49-F238E27FC236}">
                <a16:creationId xmlns:a16="http://schemas.microsoft.com/office/drawing/2014/main" id="{BD70083E-0250-12F6-E2D1-ACBBACE61BDD}"/>
              </a:ext>
            </a:extLst>
          </p:cNvPr>
          <p:cNvSpPr>
            <a:spLocks noGrp="1"/>
          </p:cNvSpPr>
          <p:nvPr>
            <p:ph type="body" sz="quarter" idx="15" hasCustomPrompt="1"/>
          </p:nvPr>
        </p:nvSpPr>
        <p:spPr>
          <a:xfrm>
            <a:off x="4356101" y="2039935"/>
            <a:ext cx="3479799" cy="3586165"/>
          </a:xfrm>
        </p:spPr>
        <p:txBody>
          <a:bodyPr lIns="0"/>
          <a:lstStyle>
            <a:lvl1pPr marL="0" indent="0">
              <a:spcAft>
                <a:spcPts val="1800"/>
              </a:spcAft>
              <a:buNone/>
              <a:defRPr sz="2000">
                <a:solidFill>
                  <a:schemeClr val="bg1"/>
                </a:solidFill>
              </a:defRPr>
            </a:lvl1pPr>
          </a:lstStyle>
          <a:p>
            <a:pPr lvl="0"/>
            <a:r>
              <a:rPr lang="en-US" dirty="0"/>
              <a:t>Enter text</a:t>
            </a:r>
          </a:p>
        </p:txBody>
      </p:sp>
      <p:sp>
        <p:nvSpPr>
          <p:cNvPr id="14" name="Text Placeholder 4">
            <a:extLst>
              <a:ext uri="{FF2B5EF4-FFF2-40B4-BE49-F238E27FC236}">
                <a16:creationId xmlns:a16="http://schemas.microsoft.com/office/drawing/2014/main" id="{C064F6FC-5361-1104-43B0-0426D2A6614D}"/>
              </a:ext>
            </a:extLst>
          </p:cNvPr>
          <p:cNvSpPr>
            <a:spLocks noGrp="1"/>
          </p:cNvSpPr>
          <p:nvPr>
            <p:ph type="body" sz="quarter" idx="16" hasCustomPrompt="1"/>
          </p:nvPr>
        </p:nvSpPr>
        <p:spPr>
          <a:xfrm>
            <a:off x="8102601" y="1704992"/>
            <a:ext cx="3479799" cy="474663"/>
          </a:xfrm>
        </p:spPr>
        <p:txBody>
          <a:bodyPr lIns="0" anchor="t"/>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15" name="Text Placeholder 10">
            <a:extLst>
              <a:ext uri="{FF2B5EF4-FFF2-40B4-BE49-F238E27FC236}">
                <a16:creationId xmlns:a16="http://schemas.microsoft.com/office/drawing/2014/main" id="{60710F3B-1A60-52E5-5EAA-951E6686A101}"/>
              </a:ext>
            </a:extLst>
          </p:cNvPr>
          <p:cNvSpPr>
            <a:spLocks noGrp="1"/>
          </p:cNvSpPr>
          <p:nvPr>
            <p:ph type="body" sz="quarter" idx="17" hasCustomPrompt="1"/>
          </p:nvPr>
        </p:nvSpPr>
        <p:spPr>
          <a:xfrm>
            <a:off x="8102601" y="2039935"/>
            <a:ext cx="3479799" cy="3586165"/>
          </a:xfrm>
        </p:spPr>
        <p:txBody>
          <a:bodyPr lIns="0"/>
          <a:lstStyle>
            <a:lvl1pPr marL="0" indent="0">
              <a:spcAft>
                <a:spcPts val="1800"/>
              </a:spcAft>
              <a:buNone/>
              <a:defRPr sz="2000">
                <a:solidFill>
                  <a:schemeClr val="bg1"/>
                </a:solidFill>
              </a:defRPr>
            </a:lvl1pPr>
          </a:lstStyle>
          <a:p>
            <a:pPr lvl="0"/>
            <a:r>
              <a:rPr lang="en-US" dirty="0"/>
              <a:t>Enter text</a:t>
            </a:r>
          </a:p>
        </p:txBody>
      </p:sp>
      <p:sp>
        <p:nvSpPr>
          <p:cNvPr id="18" name="Slide Number Placeholder 2">
            <a:extLst>
              <a:ext uri="{FF2B5EF4-FFF2-40B4-BE49-F238E27FC236}">
                <a16:creationId xmlns:a16="http://schemas.microsoft.com/office/drawing/2014/main" id="{80842905-AAD9-6F8E-CD56-5BCD3233AAFD}"/>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mtClean="0"/>
              <a:pPr/>
              <a:t>‹#›</a:t>
            </a:fld>
            <a:endParaRPr lang="en-US" dirty="0"/>
          </a:p>
        </p:txBody>
      </p:sp>
      <p:sp>
        <p:nvSpPr>
          <p:cNvPr id="34" name="TextBox 33">
            <a:extLst>
              <a:ext uri="{FF2B5EF4-FFF2-40B4-BE49-F238E27FC236}">
                <a16:creationId xmlns:a16="http://schemas.microsoft.com/office/drawing/2014/main" id="{15AD71FA-DAF8-74E0-7726-C07B569E640E}"/>
              </a:ext>
            </a:extLst>
          </p:cNvPr>
          <p:cNvSpPr txBox="1"/>
          <p:nvPr userDrawn="1"/>
        </p:nvSpPr>
        <p:spPr>
          <a:xfrm>
            <a:off x="540834" y="6595569"/>
            <a:ext cx="8542450" cy="200055"/>
          </a:xfrm>
          <a:prstGeom prst="rect">
            <a:avLst/>
          </a:prstGeom>
          <a:noFill/>
        </p:spPr>
        <p:txBody>
          <a:bodyPr wrap="square" rtlCol="0">
            <a:spAutoFit/>
          </a:bodyPr>
          <a:lstStyle/>
          <a:p>
            <a:r>
              <a:rPr lang="en-US" sz="700" i="1" dirty="0">
                <a:solidFill>
                  <a:schemeClr val="bg1">
                    <a:lumMod val="75000"/>
                  </a:schemeClr>
                </a:solidFill>
              </a:rPr>
              <a:t>The content herein is proprietary property, trade protected, privileged and only for the intended recipient and may not be </a:t>
            </a:r>
            <a:r>
              <a:rPr lang="en-US" sz="700" i="1" dirty="0">
                <a:solidFill>
                  <a:schemeClr val="bg1">
                    <a:lumMod val="75000"/>
                  </a:schemeClr>
                </a:solidFill>
                <a:latin typeface="+mn-lt"/>
              </a:rPr>
              <a:t>used</a:t>
            </a:r>
            <a:r>
              <a:rPr lang="en-US" sz="700" i="1" dirty="0">
                <a:solidFill>
                  <a:schemeClr val="bg1">
                    <a:lumMod val="75000"/>
                  </a:schemeClr>
                </a:solidFill>
              </a:rPr>
              <a:t>, published, duplicated, or redistributed.</a:t>
            </a:r>
          </a:p>
        </p:txBody>
      </p:sp>
      <p:sp>
        <p:nvSpPr>
          <p:cNvPr id="19" name="TextBox 18">
            <a:extLst>
              <a:ext uri="{FF2B5EF4-FFF2-40B4-BE49-F238E27FC236}">
                <a16:creationId xmlns:a16="http://schemas.microsoft.com/office/drawing/2014/main" id="{C0737A60-2F0F-FC89-45F6-2CA208D42250}"/>
              </a:ext>
            </a:extLst>
          </p:cNvPr>
          <p:cNvSpPr txBox="1"/>
          <p:nvPr userDrawn="1"/>
        </p:nvSpPr>
        <p:spPr>
          <a:xfrm>
            <a:off x="4337916" y="6384265"/>
            <a:ext cx="308540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latin typeface="+mn-lt"/>
              </a:rPr>
              <a:t>Hawaii Cloud Innovation Summit 2022</a:t>
            </a:r>
          </a:p>
        </p:txBody>
      </p:sp>
      <p:pic>
        <p:nvPicPr>
          <p:cNvPr id="20" name="Picture 19">
            <a:extLst>
              <a:ext uri="{FF2B5EF4-FFF2-40B4-BE49-F238E27FC236}">
                <a16:creationId xmlns:a16="http://schemas.microsoft.com/office/drawing/2014/main" id="{C26D2899-A1BB-74BB-F46F-0BCA823CEC4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2816" y="6364002"/>
            <a:ext cx="455925" cy="265956"/>
          </a:xfrm>
          <a:prstGeom prst="rect">
            <a:avLst/>
          </a:prstGeom>
        </p:spPr>
      </p:pic>
      <p:pic>
        <p:nvPicPr>
          <p:cNvPr id="21" name="Picture 20">
            <a:extLst>
              <a:ext uri="{FF2B5EF4-FFF2-40B4-BE49-F238E27FC236}">
                <a16:creationId xmlns:a16="http://schemas.microsoft.com/office/drawing/2014/main" id="{E6A7545D-A86F-F2C5-C6C3-4D6238567A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19787" y="6400699"/>
            <a:ext cx="989863" cy="184665"/>
          </a:xfrm>
          <a:prstGeom prst="rect">
            <a:avLst/>
          </a:prstGeom>
        </p:spPr>
      </p:pic>
      <p:pic>
        <p:nvPicPr>
          <p:cNvPr id="22" name="Picture 21">
            <a:extLst>
              <a:ext uri="{FF2B5EF4-FFF2-40B4-BE49-F238E27FC236}">
                <a16:creationId xmlns:a16="http://schemas.microsoft.com/office/drawing/2014/main" id="{4836F4A4-3A3A-5CFE-C613-F2284B8F0F1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021761" y="6407215"/>
            <a:ext cx="313488" cy="187557"/>
          </a:xfrm>
          <a:prstGeom prst="rect">
            <a:avLst/>
          </a:prstGeom>
        </p:spPr>
      </p:pic>
      <p:pic>
        <p:nvPicPr>
          <p:cNvPr id="23" name="Picture 22">
            <a:extLst>
              <a:ext uri="{FF2B5EF4-FFF2-40B4-BE49-F238E27FC236}">
                <a16:creationId xmlns:a16="http://schemas.microsoft.com/office/drawing/2014/main" id="{63CEA4C1-D4C8-6361-9CF3-3BFAB1CB778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43589" y="6159746"/>
            <a:ext cx="666570" cy="666570"/>
          </a:xfrm>
          <a:prstGeom prst="rect">
            <a:avLst/>
          </a:prstGeom>
        </p:spPr>
      </p:pic>
      <p:pic>
        <p:nvPicPr>
          <p:cNvPr id="24" name="Picture 23">
            <a:extLst>
              <a:ext uri="{FF2B5EF4-FFF2-40B4-BE49-F238E27FC236}">
                <a16:creationId xmlns:a16="http://schemas.microsoft.com/office/drawing/2014/main" id="{D8CCD8A6-7BE0-7E4B-5291-F6156276976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20815" y="6364002"/>
            <a:ext cx="871408" cy="278395"/>
          </a:xfrm>
          <a:prstGeom prst="rect">
            <a:avLst/>
          </a:prstGeom>
        </p:spPr>
      </p:pic>
    </p:spTree>
    <p:extLst>
      <p:ext uri="{BB962C8B-B14F-4D97-AF65-F5344CB8AC3E}">
        <p14:creationId xmlns:p14="http://schemas.microsoft.com/office/powerpoint/2010/main" val="1210748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ree column_Whi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08149D-DAB8-F03C-97E6-924091FE259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 Placeholder 7">
            <a:extLst>
              <a:ext uri="{FF2B5EF4-FFF2-40B4-BE49-F238E27FC236}">
                <a16:creationId xmlns:a16="http://schemas.microsoft.com/office/drawing/2014/main" id="{4B92D6B1-05A7-7238-D5E4-C3342881E813}"/>
              </a:ext>
            </a:extLst>
          </p:cNvPr>
          <p:cNvSpPr>
            <a:spLocks noGrp="1"/>
          </p:cNvSpPr>
          <p:nvPr>
            <p:ph type="body" sz="quarter" idx="14" hasCustomPrompt="1"/>
          </p:nvPr>
        </p:nvSpPr>
        <p:spPr>
          <a:xfrm>
            <a:off x="609601" y="2039935"/>
            <a:ext cx="3479799" cy="3586165"/>
          </a:xfrm>
        </p:spPr>
        <p:txBody>
          <a:bodyPr lIns="0"/>
          <a:lstStyle>
            <a:lvl1pPr marL="0" indent="0">
              <a:spcAft>
                <a:spcPts val="1800"/>
              </a:spcAft>
              <a:buNone/>
              <a:defRPr sz="2000"/>
            </a:lvl1pPr>
          </a:lstStyle>
          <a:p>
            <a:pPr lvl="0"/>
            <a:r>
              <a:rPr lang="en-US" dirty="0"/>
              <a:t>Enter text</a:t>
            </a:r>
          </a:p>
        </p:txBody>
      </p:sp>
      <p:sp>
        <p:nvSpPr>
          <p:cNvPr id="10" name="Title 1">
            <a:extLst>
              <a:ext uri="{FF2B5EF4-FFF2-40B4-BE49-F238E27FC236}">
                <a16:creationId xmlns:a16="http://schemas.microsoft.com/office/drawing/2014/main" id="{8D0D41C1-9F56-1743-0CB9-EB7A7F6E1227}"/>
              </a:ext>
            </a:extLst>
          </p:cNvPr>
          <p:cNvSpPr>
            <a:spLocks noGrp="1"/>
          </p:cNvSpPr>
          <p:nvPr>
            <p:ph type="title" hasCustomPrompt="1"/>
          </p:nvPr>
        </p:nvSpPr>
        <p:spPr>
          <a:xfrm>
            <a:off x="609600" y="917577"/>
            <a:ext cx="10972800" cy="606424"/>
          </a:xfrm>
        </p:spPr>
        <p:txBody>
          <a:bodyPr/>
          <a:lstStyle>
            <a:lvl1pPr>
              <a:defRPr>
                <a:solidFill>
                  <a:srgbClr val="162A5B"/>
                </a:solidFill>
              </a:defRPr>
            </a:lvl1pPr>
          </a:lstStyle>
          <a:p>
            <a:r>
              <a:rPr lang="en-US" dirty="0"/>
              <a:t>Three-column layout with subtitles</a:t>
            </a:r>
          </a:p>
        </p:txBody>
      </p:sp>
      <p:sp>
        <p:nvSpPr>
          <p:cNvPr id="11" name="Text Placeholder 2">
            <a:extLst>
              <a:ext uri="{FF2B5EF4-FFF2-40B4-BE49-F238E27FC236}">
                <a16:creationId xmlns:a16="http://schemas.microsoft.com/office/drawing/2014/main" id="{A3CC71FD-EE4C-946F-F217-12158F2592EA}"/>
              </a:ext>
            </a:extLst>
          </p:cNvPr>
          <p:cNvSpPr>
            <a:spLocks noGrp="1"/>
          </p:cNvSpPr>
          <p:nvPr>
            <p:ph type="body" idx="1" hasCustomPrompt="1"/>
          </p:nvPr>
        </p:nvSpPr>
        <p:spPr>
          <a:xfrm>
            <a:off x="609601" y="1704992"/>
            <a:ext cx="3479799" cy="474663"/>
          </a:xfrm>
        </p:spPr>
        <p:txBody>
          <a:bodyPr lIns="0" anchor="t"/>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12" name="Text Placeholder 4">
            <a:extLst>
              <a:ext uri="{FF2B5EF4-FFF2-40B4-BE49-F238E27FC236}">
                <a16:creationId xmlns:a16="http://schemas.microsoft.com/office/drawing/2014/main" id="{A23D8114-4996-4039-029F-5D21BA69C6A6}"/>
              </a:ext>
            </a:extLst>
          </p:cNvPr>
          <p:cNvSpPr>
            <a:spLocks noGrp="1"/>
          </p:cNvSpPr>
          <p:nvPr>
            <p:ph type="body" sz="quarter" idx="3" hasCustomPrompt="1"/>
          </p:nvPr>
        </p:nvSpPr>
        <p:spPr>
          <a:xfrm>
            <a:off x="4356101" y="1704992"/>
            <a:ext cx="3479799" cy="474663"/>
          </a:xfrm>
        </p:spPr>
        <p:txBody>
          <a:bodyPr lIns="0" anchor="t"/>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13" name="Text Placeholder 10">
            <a:extLst>
              <a:ext uri="{FF2B5EF4-FFF2-40B4-BE49-F238E27FC236}">
                <a16:creationId xmlns:a16="http://schemas.microsoft.com/office/drawing/2014/main" id="{BD70083E-0250-12F6-E2D1-ACBBACE61BDD}"/>
              </a:ext>
            </a:extLst>
          </p:cNvPr>
          <p:cNvSpPr>
            <a:spLocks noGrp="1"/>
          </p:cNvSpPr>
          <p:nvPr>
            <p:ph type="body" sz="quarter" idx="15" hasCustomPrompt="1"/>
          </p:nvPr>
        </p:nvSpPr>
        <p:spPr>
          <a:xfrm>
            <a:off x="4356101" y="2039935"/>
            <a:ext cx="3479799" cy="3586165"/>
          </a:xfrm>
        </p:spPr>
        <p:txBody>
          <a:bodyPr lIns="0"/>
          <a:lstStyle>
            <a:lvl1pPr marL="0" indent="0">
              <a:spcAft>
                <a:spcPts val="1800"/>
              </a:spcAft>
              <a:buNone/>
              <a:defRPr sz="2000"/>
            </a:lvl1pPr>
          </a:lstStyle>
          <a:p>
            <a:pPr lvl="0"/>
            <a:r>
              <a:rPr lang="en-US" dirty="0"/>
              <a:t>Enter text</a:t>
            </a:r>
          </a:p>
        </p:txBody>
      </p:sp>
      <p:sp>
        <p:nvSpPr>
          <p:cNvPr id="14" name="Text Placeholder 4">
            <a:extLst>
              <a:ext uri="{FF2B5EF4-FFF2-40B4-BE49-F238E27FC236}">
                <a16:creationId xmlns:a16="http://schemas.microsoft.com/office/drawing/2014/main" id="{C064F6FC-5361-1104-43B0-0426D2A6614D}"/>
              </a:ext>
            </a:extLst>
          </p:cNvPr>
          <p:cNvSpPr>
            <a:spLocks noGrp="1"/>
          </p:cNvSpPr>
          <p:nvPr>
            <p:ph type="body" sz="quarter" idx="16" hasCustomPrompt="1"/>
          </p:nvPr>
        </p:nvSpPr>
        <p:spPr>
          <a:xfrm>
            <a:off x="8102601" y="1704992"/>
            <a:ext cx="3479799" cy="474663"/>
          </a:xfrm>
        </p:spPr>
        <p:txBody>
          <a:bodyPr lIns="0" anchor="t"/>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15" name="Text Placeholder 10">
            <a:extLst>
              <a:ext uri="{FF2B5EF4-FFF2-40B4-BE49-F238E27FC236}">
                <a16:creationId xmlns:a16="http://schemas.microsoft.com/office/drawing/2014/main" id="{60710F3B-1A60-52E5-5EAA-951E6686A101}"/>
              </a:ext>
            </a:extLst>
          </p:cNvPr>
          <p:cNvSpPr>
            <a:spLocks noGrp="1"/>
          </p:cNvSpPr>
          <p:nvPr>
            <p:ph type="body" sz="quarter" idx="17" hasCustomPrompt="1"/>
          </p:nvPr>
        </p:nvSpPr>
        <p:spPr>
          <a:xfrm>
            <a:off x="8102601" y="2039935"/>
            <a:ext cx="3479799" cy="3586165"/>
          </a:xfrm>
        </p:spPr>
        <p:txBody>
          <a:bodyPr lIns="0"/>
          <a:lstStyle>
            <a:lvl1pPr marL="0" indent="0">
              <a:spcAft>
                <a:spcPts val="1800"/>
              </a:spcAft>
              <a:buNone/>
              <a:defRPr sz="2000"/>
            </a:lvl1pPr>
          </a:lstStyle>
          <a:p>
            <a:pPr lvl="0"/>
            <a:r>
              <a:rPr lang="en-US" dirty="0"/>
              <a:t>Enter text</a:t>
            </a:r>
          </a:p>
        </p:txBody>
      </p:sp>
      <p:sp>
        <p:nvSpPr>
          <p:cNvPr id="17" name="Slide Number Placeholder 2">
            <a:extLst>
              <a:ext uri="{FF2B5EF4-FFF2-40B4-BE49-F238E27FC236}">
                <a16:creationId xmlns:a16="http://schemas.microsoft.com/office/drawing/2014/main" id="{40A0F36C-7E4F-8C75-9601-8B170CCE686A}"/>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mtClean="0">
                <a:solidFill>
                  <a:schemeClr val="tx1"/>
                </a:solidFill>
              </a:rPr>
              <a:pPr/>
              <a:t>‹#›</a:t>
            </a:fld>
            <a:endParaRPr lang="en-US" dirty="0">
              <a:solidFill>
                <a:schemeClr val="tx1"/>
              </a:solidFill>
            </a:endParaRPr>
          </a:p>
        </p:txBody>
      </p:sp>
      <p:sp>
        <p:nvSpPr>
          <p:cNvPr id="22" name="TextBox 21">
            <a:extLst>
              <a:ext uri="{FF2B5EF4-FFF2-40B4-BE49-F238E27FC236}">
                <a16:creationId xmlns:a16="http://schemas.microsoft.com/office/drawing/2014/main" id="{492EB2E8-7C15-7EDD-FC4C-AA7A829B0690}"/>
              </a:ext>
            </a:extLst>
          </p:cNvPr>
          <p:cNvSpPr txBox="1"/>
          <p:nvPr userDrawn="1"/>
        </p:nvSpPr>
        <p:spPr>
          <a:xfrm>
            <a:off x="540834" y="6595569"/>
            <a:ext cx="8542450" cy="200055"/>
          </a:xfrm>
          <a:prstGeom prst="rect">
            <a:avLst/>
          </a:prstGeom>
          <a:noFill/>
        </p:spPr>
        <p:txBody>
          <a:bodyPr wrap="square" rtlCol="0">
            <a:spAutoFit/>
          </a:bodyPr>
          <a:lstStyle/>
          <a:p>
            <a:r>
              <a:rPr lang="en-US" sz="700" i="1" dirty="0">
                <a:solidFill>
                  <a:schemeClr val="bg1">
                    <a:lumMod val="65000"/>
                  </a:schemeClr>
                </a:solidFill>
              </a:rPr>
              <a:t>The content herein is proprietary property, trade protected, privileged and only for the intended recipient and may not be </a:t>
            </a:r>
            <a:r>
              <a:rPr lang="en-US" sz="700" i="1" dirty="0">
                <a:solidFill>
                  <a:schemeClr val="bg1">
                    <a:lumMod val="65000"/>
                  </a:schemeClr>
                </a:solidFill>
                <a:latin typeface="+mn-lt"/>
              </a:rPr>
              <a:t>used</a:t>
            </a:r>
            <a:r>
              <a:rPr lang="en-US" sz="700" i="1" dirty="0">
                <a:solidFill>
                  <a:schemeClr val="bg1">
                    <a:lumMod val="65000"/>
                  </a:schemeClr>
                </a:solidFill>
              </a:rPr>
              <a:t>, published, duplicated, or redistributed.</a:t>
            </a:r>
          </a:p>
        </p:txBody>
      </p:sp>
      <p:sp>
        <p:nvSpPr>
          <p:cNvPr id="23" name="TextBox 22">
            <a:extLst>
              <a:ext uri="{FF2B5EF4-FFF2-40B4-BE49-F238E27FC236}">
                <a16:creationId xmlns:a16="http://schemas.microsoft.com/office/drawing/2014/main" id="{60A41D49-1A50-C44E-6F24-D24A463E995E}"/>
              </a:ext>
            </a:extLst>
          </p:cNvPr>
          <p:cNvSpPr txBox="1"/>
          <p:nvPr userDrawn="1"/>
        </p:nvSpPr>
        <p:spPr>
          <a:xfrm>
            <a:off x="4337916" y="6384265"/>
            <a:ext cx="308540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mn-lt"/>
              </a:rPr>
              <a:t>Hawaii Cloud Innovation Summit 2022</a:t>
            </a:r>
          </a:p>
        </p:txBody>
      </p:sp>
      <p:pic>
        <p:nvPicPr>
          <p:cNvPr id="21" name="Picture 20">
            <a:extLst>
              <a:ext uri="{FF2B5EF4-FFF2-40B4-BE49-F238E27FC236}">
                <a16:creationId xmlns:a16="http://schemas.microsoft.com/office/drawing/2014/main" id="{E99CCF31-1C38-3714-6A17-F4FA16EC7C9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 y="6370590"/>
            <a:ext cx="472439" cy="275589"/>
          </a:xfrm>
          <a:prstGeom prst="rect">
            <a:avLst/>
          </a:prstGeom>
        </p:spPr>
      </p:pic>
      <p:pic>
        <p:nvPicPr>
          <p:cNvPr id="24" name="Picture 23">
            <a:extLst>
              <a:ext uri="{FF2B5EF4-FFF2-40B4-BE49-F238E27FC236}">
                <a16:creationId xmlns:a16="http://schemas.microsoft.com/office/drawing/2014/main" id="{84070E89-6E43-E927-8157-A068450C65A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30060" y="6397108"/>
            <a:ext cx="989872" cy="184666"/>
          </a:xfrm>
          <a:prstGeom prst="rect">
            <a:avLst/>
          </a:prstGeom>
        </p:spPr>
      </p:pic>
      <p:pic>
        <p:nvPicPr>
          <p:cNvPr id="25" name="Picture 24">
            <a:extLst>
              <a:ext uri="{FF2B5EF4-FFF2-40B4-BE49-F238E27FC236}">
                <a16:creationId xmlns:a16="http://schemas.microsoft.com/office/drawing/2014/main" id="{52C702B7-E906-22C0-E3D1-2C7952056BA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024416" y="6430734"/>
            <a:ext cx="282961" cy="169391"/>
          </a:xfrm>
          <a:prstGeom prst="rect">
            <a:avLst/>
          </a:prstGeom>
        </p:spPr>
      </p:pic>
      <p:pic>
        <p:nvPicPr>
          <p:cNvPr id="26" name="Picture 25">
            <a:extLst>
              <a:ext uri="{FF2B5EF4-FFF2-40B4-BE49-F238E27FC236}">
                <a16:creationId xmlns:a16="http://schemas.microsoft.com/office/drawing/2014/main" id="{EDA34E38-D685-5C21-D952-E0DF350A2CE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197" y="6147552"/>
            <a:ext cx="710447" cy="710447"/>
          </a:xfrm>
          <a:prstGeom prst="rect">
            <a:avLst/>
          </a:prstGeom>
        </p:spPr>
      </p:pic>
      <p:pic>
        <p:nvPicPr>
          <p:cNvPr id="27" name="Picture 26">
            <a:extLst>
              <a:ext uri="{FF2B5EF4-FFF2-40B4-BE49-F238E27FC236}">
                <a16:creationId xmlns:a16="http://schemas.microsoft.com/office/drawing/2014/main" id="{8AD9FD1B-C74F-8286-D349-5AFCC76E6FD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07787" y="6357786"/>
            <a:ext cx="907663" cy="289978"/>
          </a:xfrm>
          <a:prstGeom prst="rect">
            <a:avLst/>
          </a:prstGeom>
        </p:spPr>
      </p:pic>
    </p:spTree>
    <p:extLst>
      <p:ext uri="{BB962C8B-B14F-4D97-AF65-F5344CB8AC3E}">
        <p14:creationId xmlns:p14="http://schemas.microsoft.com/office/powerpoint/2010/main" val="3205906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lumn (w Graphi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203AD5-6052-832D-285A-CA31BE5308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Text Placeholder 7">
            <a:extLst>
              <a:ext uri="{FF2B5EF4-FFF2-40B4-BE49-F238E27FC236}">
                <a16:creationId xmlns:a16="http://schemas.microsoft.com/office/drawing/2014/main" id="{978F1FEC-420B-5A02-0180-EF429BB7AD28}"/>
              </a:ext>
            </a:extLst>
          </p:cNvPr>
          <p:cNvSpPr>
            <a:spLocks noGrp="1"/>
          </p:cNvSpPr>
          <p:nvPr>
            <p:ph type="body" sz="quarter" idx="14" hasCustomPrompt="1"/>
          </p:nvPr>
        </p:nvSpPr>
        <p:spPr>
          <a:xfrm>
            <a:off x="609601" y="3621024"/>
            <a:ext cx="3479799" cy="2290765"/>
          </a:xfrm>
        </p:spPr>
        <p:txBody>
          <a:bodyPr lIns="0"/>
          <a:lstStyle>
            <a:lvl1pPr marL="0" indent="0">
              <a:spcAft>
                <a:spcPts val="1800"/>
              </a:spcAft>
              <a:buNone/>
              <a:defRPr sz="2000">
                <a:solidFill>
                  <a:schemeClr val="bg1"/>
                </a:solidFill>
              </a:defRPr>
            </a:lvl1pPr>
          </a:lstStyle>
          <a:p>
            <a:pPr lvl="0"/>
            <a:r>
              <a:rPr lang="en-US" dirty="0"/>
              <a:t>Enter text</a:t>
            </a:r>
          </a:p>
        </p:txBody>
      </p:sp>
      <p:sp>
        <p:nvSpPr>
          <p:cNvPr id="17" name="Title 1">
            <a:extLst>
              <a:ext uri="{FF2B5EF4-FFF2-40B4-BE49-F238E27FC236}">
                <a16:creationId xmlns:a16="http://schemas.microsoft.com/office/drawing/2014/main" id="{4DF00BA0-6586-FE3C-F293-B7099169406A}"/>
              </a:ext>
            </a:extLst>
          </p:cNvPr>
          <p:cNvSpPr>
            <a:spLocks noGrp="1"/>
          </p:cNvSpPr>
          <p:nvPr>
            <p:ph type="title" hasCustomPrompt="1"/>
          </p:nvPr>
        </p:nvSpPr>
        <p:spPr>
          <a:xfrm>
            <a:off x="609600" y="642999"/>
            <a:ext cx="10972800" cy="606424"/>
          </a:xfrm>
        </p:spPr>
        <p:txBody>
          <a:bodyPr>
            <a:normAutofit/>
          </a:bodyPr>
          <a:lstStyle>
            <a:lvl1pPr>
              <a:defRPr sz="3200">
                <a:solidFill>
                  <a:schemeClr val="bg1"/>
                </a:solidFill>
              </a:defRPr>
            </a:lvl1pPr>
          </a:lstStyle>
          <a:p>
            <a:r>
              <a:rPr lang="en-US" dirty="0"/>
              <a:t>Three-column layout with subtitles and images</a:t>
            </a:r>
          </a:p>
        </p:txBody>
      </p:sp>
      <p:sp>
        <p:nvSpPr>
          <p:cNvPr id="18" name="Text Placeholder 2">
            <a:extLst>
              <a:ext uri="{FF2B5EF4-FFF2-40B4-BE49-F238E27FC236}">
                <a16:creationId xmlns:a16="http://schemas.microsoft.com/office/drawing/2014/main" id="{170FFBD9-B6D3-86F5-54C2-FC0EB355AA86}"/>
              </a:ext>
            </a:extLst>
          </p:cNvPr>
          <p:cNvSpPr>
            <a:spLocks noGrp="1"/>
          </p:cNvSpPr>
          <p:nvPr>
            <p:ph type="body" idx="1" hasCustomPrompt="1"/>
          </p:nvPr>
        </p:nvSpPr>
        <p:spPr>
          <a:xfrm>
            <a:off x="609601" y="3291840"/>
            <a:ext cx="3479799" cy="474663"/>
          </a:xfrm>
        </p:spPr>
        <p:txBody>
          <a:bodyPr lIns="0" anchor="t"/>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19" name="Text Placeholder 4">
            <a:extLst>
              <a:ext uri="{FF2B5EF4-FFF2-40B4-BE49-F238E27FC236}">
                <a16:creationId xmlns:a16="http://schemas.microsoft.com/office/drawing/2014/main" id="{26526600-89B1-4A09-4199-60861AFF390F}"/>
              </a:ext>
            </a:extLst>
          </p:cNvPr>
          <p:cNvSpPr>
            <a:spLocks noGrp="1"/>
          </p:cNvSpPr>
          <p:nvPr>
            <p:ph type="body" sz="quarter" idx="3" hasCustomPrompt="1"/>
          </p:nvPr>
        </p:nvSpPr>
        <p:spPr>
          <a:xfrm>
            <a:off x="4356101" y="3291840"/>
            <a:ext cx="3479799" cy="474663"/>
          </a:xfrm>
        </p:spPr>
        <p:txBody>
          <a:bodyPr lIns="0" anchor="t"/>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20" name="Text Placeholder 10">
            <a:extLst>
              <a:ext uri="{FF2B5EF4-FFF2-40B4-BE49-F238E27FC236}">
                <a16:creationId xmlns:a16="http://schemas.microsoft.com/office/drawing/2014/main" id="{BF2077DD-D849-99B3-F1E1-2390EE3F997A}"/>
              </a:ext>
            </a:extLst>
          </p:cNvPr>
          <p:cNvSpPr>
            <a:spLocks noGrp="1"/>
          </p:cNvSpPr>
          <p:nvPr>
            <p:ph type="body" sz="quarter" idx="15" hasCustomPrompt="1"/>
          </p:nvPr>
        </p:nvSpPr>
        <p:spPr>
          <a:xfrm>
            <a:off x="4356102" y="3621024"/>
            <a:ext cx="3479799" cy="2290765"/>
          </a:xfrm>
        </p:spPr>
        <p:txBody>
          <a:bodyPr lIns="0"/>
          <a:lstStyle>
            <a:lvl1pPr marL="0" indent="0">
              <a:spcAft>
                <a:spcPts val="1800"/>
              </a:spcAft>
              <a:buNone/>
              <a:defRPr sz="2000">
                <a:solidFill>
                  <a:schemeClr val="bg1"/>
                </a:solidFill>
              </a:defRPr>
            </a:lvl1pPr>
          </a:lstStyle>
          <a:p>
            <a:pPr lvl="0"/>
            <a:r>
              <a:rPr lang="en-US" dirty="0"/>
              <a:t>Enter text</a:t>
            </a:r>
          </a:p>
        </p:txBody>
      </p:sp>
      <p:sp>
        <p:nvSpPr>
          <p:cNvPr id="21" name="Text Placeholder 4">
            <a:extLst>
              <a:ext uri="{FF2B5EF4-FFF2-40B4-BE49-F238E27FC236}">
                <a16:creationId xmlns:a16="http://schemas.microsoft.com/office/drawing/2014/main" id="{4BCB8438-7C36-EE9B-9AFB-1696413DF4C6}"/>
              </a:ext>
            </a:extLst>
          </p:cNvPr>
          <p:cNvSpPr>
            <a:spLocks noGrp="1"/>
          </p:cNvSpPr>
          <p:nvPr>
            <p:ph type="body" sz="quarter" idx="16" hasCustomPrompt="1"/>
          </p:nvPr>
        </p:nvSpPr>
        <p:spPr>
          <a:xfrm>
            <a:off x="8102601" y="3291840"/>
            <a:ext cx="3479799" cy="474663"/>
          </a:xfrm>
        </p:spPr>
        <p:txBody>
          <a:bodyPr lIns="0" anchor="t"/>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22" name="Text Placeholder 10">
            <a:extLst>
              <a:ext uri="{FF2B5EF4-FFF2-40B4-BE49-F238E27FC236}">
                <a16:creationId xmlns:a16="http://schemas.microsoft.com/office/drawing/2014/main" id="{6B3B500E-3C9D-3D21-8850-00FEC62E783A}"/>
              </a:ext>
            </a:extLst>
          </p:cNvPr>
          <p:cNvSpPr>
            <a:spLocks noGrp="1"/>
          </p:cNvSpPr>
          <p:nvPr>
            <p:ph type="body" sz="quarter" idx="17" hasCustomPrompt="1"/>
          </p:nvPr>
        </p:nvSpPr>
        <p:spPr>
          <a:xfrm>
            <a:off x="8102601" y="3621024"/>
            <a:ext cx="3479799" cy="2290765"/>
          </a:xfrm>
        </p:spPr>
        <p:txBody>
          <a:bodyPr lIns="0"/>
          <a:lstStyle>
            <a:lvl1pPr marL="0" indent="0">
              <a:spcAft>
                <a:spcPts val="1800"/>
              </a:spcAft>
              <a:buNone/>
              <a:defRPr sz="2000">
                <a:solidFill>
                  <a:schemeClr val="bg1"/>
                </a:solidFill>
              </a:defRPr>
            </a:lvl1pPr>
          </a:lstStyle>
          <a:p>
            <a:pPr lvl="0"/>
            <a:r>
              <a:rPr lang="en-US" dirty="0"/>
              <a:t>Enter text</a:t>
            </a:r>
          </a:p>
        </p:txBody>
      </p:sp>
      <p:sp>
        <p:nvSpPr>
          <p:cNvPr id="23" name="Content Placeholder 15">
            <a:extLst>
              <a:ext uri="{FF2B5EF4-FFF2-40B4-BE49-F238E27FC236}">
                <a16:creationId xmlns:a16="http://schemas.microsoft.com/office/drawing/2014/main" id="{F848EDE9-214F-194E-1636-6027762FAAB7}"/>
              </a:ext>
            </a:extLst>
          </p:cNvPr>
          <p:cNvSpPr>
            <a:spLocks noGrp="1"/>
          </p:cNvSpPr>
          <p:nvPr>
            <p:ph sz="quarter" idx="24" hasCustomPrompt="1"/>
          </p:nvPr>
        </p:nvSpPr>
        <p:spPr>
          <a:xfrm>
            <a:off x="1380935" y="1533462"/>
            <a:ext cx="1718881" cy="1499298"/>
          </a:xfrm>
        </p:spPr>
        <p:txBody>
          <a:bodyPr/>
          <a:lstStyle>
            <a:lvl1pPr marL="0" indent="0">
              <a:buNone/>
              <a:defRPr sz="1800">
                <a:solidFill>
                  <a:schemeClr val="bg1"/>
                </a:solidFill>
              </a:defRPr>
            </a:lvl1pPr>
          </a:lstStyle>
          <a:p>
            <a:pPr lvl="0"/>
            <a:r>
              <a:rPr lang="en-US" dirty="0"/>
              <a:t>Click icon to add graphic</a:t>
            </a:r>
          </a:p>
        </p:txBody>
      </p:sp>
      <p:sp>
        <p:nvSpPr>
          <p:cNvPr id="24" name="Content Placeholder 15">
            <a:extLst>
              <a:ext uri="{FF2B5EF4-FFF2-40B4-BE49-F238E27FC236}">
                <a16:creationId xmlns:a16="http://schemas.microsoft.com/office/drawing/2014/main" id="{24982FDE-2DC9-50A5-6D92-63F0E265B79B}"/>
              </a:ext>
            </a:extLst>
          </p:cNvPr>
          <p:cNvSpPr>
            <a:spLocks noGrp="1"/>
          </p:cNvSpPr>
          <p:nvPr>
            <p:ph sz="quarter" idx="25" hasCustomPrompt="1"/>
          </p:nvPr>
        </p:nvSpPr>
        <p:spPr>
          <a:xfrm>
            <a:off x="5069015" y="1533462"/>
            <a:ext cx="1718881" cy="1499298"/>
          </a:xfrm>
        </p:spPr>
        <p:txBody>
          <a:bodyPr/>
          <a:lstStyle>
            <a:lvl1pPr marL="0" indent="0">
              <a:buNone/>
              <a:defRPr sz="1800">
                <a:solidFill>
                  <a:schemeClr val="bg1"/>
                </a:solidFill>
              </a:defRPr>
            </a:lvl1pPr>
          </a:lstStyle>
          <a:p>
            <a:pPr lvl="0"/>
            <a:r>
              <a:rPr lang="en-US" dirty="0"/>
              <a:t>Click icon to add graphic</a:t>
            </a:r>
          </a:p>
        </p:txBody>
      </p:sp>
      <p:sp>
        <p:nvSpPr>
          <p:cNvPr id="25" name="Content Placeholder 15">
            <a:extLst>
              <a:ext uri="{FF2B5EF4-FFF2-40B4-BE49-F238E27FC236}">
                <a16:creationId xmlns:a16="http://schemas.microsoft.com/office/drawing/2014/main" id="{30D000EE-B441-2F09-FCC7-2EB723D7F9DC}"/>
              </a:ext>
            </a:extLst>
          </p:cNvPr>
          <p:cNvSpPr>
            <a:spLocks noGrp="1"/>
          </p:cNvSpPr>
          <p:nvPr>
            <p:ph sz="quarter" idx="26" hasCustomPrompt="1"/>
          </p:nvPr>
        </p:nvSpPr>
        <p:spPr>
          <a:xfrm>
            <a:off x="8757095" y="1533462"/>
            <a:ext cx="1718881" cy="1499298"/>
          </a:xfrm>
        </p:spPr>
        <p:txBody>
          <a:bodyPr/>
          <a:lstStyle>
            <a:lvl1pPr marL="0" indent="0">
              <a:buNone/>
              <a:defRPr sz="1800">
                <a:solidFill>
                  <a:schemeClr val="bg1"/>
                </a:solidFill>
              </a:defRPr>
            </a:lvl1pPr>
          </a:lstStyle>
          <a:p>
            <a:pPr lvl="0"/>
            <a:r>
              <a:rPr lang="en-US" dirty="0"/>
              <a:t>Click icon to add graphic</a:t>
            </a:r>
          </a:p>
        </p:txBody>
      </p:sp>
      <p:sp>
        <p:nvSpPr>
          <p:cNvPr id="26" name="Slide Number Placeholder 2">
            <a:extLst>
              <a:ext uri="{FF2B5EF4-FFF2-40B4-BE49-F238E27FC236}">
                <a16:creationId xmlns:a16="http://schemas.microsoft.com/office/drawing/2014/main" id="{A33876C6-BDC9-AF71-9BCA-311D59B17127}"/>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mtClean="0"/>
              <a:pPr/>
              <a:t>‹#›</a:t>
            </a:fld>
            <a:endParaRPr lang="en-US" dirty="0"/>
          </a:p>
        </p:txBody>
      </p:sp>
      <p:sp>
        <p:nvSpPr>
          <p:cNvPr id="42" name="TextBox 41">
            <a:extLst>
              <a:ext uri="{FF2B5EF4-FFF2-40B4-BE49-F238E27FC236}">
                <a16:creationId xmlns:a16="http://schemas.microsoft.com/office/drawing/2014/main" id="{645B4E39-48DD-02D7-0989-7D15840395F4}"/>
              </a:ext>
            </a:extLst>
          </p:cNvPr>
          <p:cNvSpPr txBox="1"/>
          <p:nvPr userDrawn="1"/>
        </p:nvSpPr>
        <p:spPr>
          <a:xfrm>
            <a:off x="540834" y="6595569"/>
            <a:ext cx="8542450" cy="200055"/>
          </a:xfrm>
          <a:prstGeom prst="rect">
            <a:avLst/>
          </a:prstGeom>
          <a:noFill/>
        </p:spPr>
        <p:txBody>
          <a:bodyPr wrap="square" rtlCol="0">
            <a:spAutoFit/>
          </a:bodyPr>
          <a:lstStyle/>
          <a:p>
            <a:r>
              <a:rPr lang="en-US" sz="700" i="1" dirty="0">
                <a:solidFill>
                  <a:schemeClr val="bg1">
                    <a:lumMod val="75000"/>
                  </a:schemeClr>
                </a:solidFill>
              </a:rPr>
              <a:t>The content herein is proprietary property, trade protected, privileged and only for the intended recipient and may not be </a:t>
            </a:r>
            <a:r>
              <a:rPr lang="en-US" sz="700" i="1" dirty="0">
                <a:solidFill>
                  <a:schemeClr val="bg1">
                    <a:lumMod val="75000"/>
                  </a:schemeClr>
                </a:solidFill>
                <a:latin typeface="+mn-lt"/>
              </a:rPr>
              <a:t>used</a:t>
            </a:r>
            <a:r>
              <a:rPr lang="en-US" sz="700" i="1" dirty="0">
                <a:solidFill>
                  <a:schemeClr val="bg1">
                    <a:lumMod val="75000"/>
                  </a:schemeClr>
                </a:solidFill>
              </a:rPr>
              <a:t>, published, duplicated, or redistributed.</a:t>
            </a:r>
          </a:p>
        </p:txBody>
      </p:sp>
      <p:sp>
        <p:nvSpPr>
          <p:cNvPr id="27" name="TextBox 26">
            <a:extLst>
              <a:ext uri="{FF2B5EF4-FFF2-40B4-BE49-F238E27FC236}">
                <a16:creationId xmlns:a16="http://schemas.microsoft.com/office/drawing/2014/main" id="{11E0229B-78FB-16A7-07E2-656311800926}"/>
              </a:ext>
            </a:extLst>
          </p:cNvPr>
          <p:cNvSpPr txBox="1"/>
          <p:nvPr userDrawn="1"/>
        </p:nvSpPr>
        <p:spPr>
          <a:xfrm>
            <a:off x="4337916" y="6384265"/>
            <a:ext cx="308540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latin typeface="+mn-lt"/>
              </a:rPr>
              <a:t>Hawaii Cloud Innovation Summit 2022</a:t>
            </a:r>
          </a:p>
        </p:txBody>
      </p:sp>
      <p:pic>
        <p:nvPicPr>
          <p:cNvPr id="28" name="Picture 27">
            <a:extLst>
              <a:ext uri="{FF2B5EF4-FFF2-40B4-BE49-F238E27FC236}">
                <a16:creationId xmlns:a16="http://schemas.microsoft.com/office/drawing/2014/main" id="{7AB1A2B6-46BC-4C9A-D4ED-66D2FF5069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2816" y="6364002"/>
            <a:ext cx="455925" cy="265956"/>
          </a:xfrm>
          <a:prstGeom prst="rect">
            <a:avLst/>
          </a:prstGeom>
        </p:spPr>
      </p:pic>
      <p:pic>
        <p:nvPicPr>
          <p:cNvPr id="29" name="Picture 28">
            <a:extLst>
              <a:ext uri="{FF2B5EF4-FFF2-40B4-BE49-F238E27FC236}">
                <a16:creationId xmlns:a16="http://schemas.microsoft.com/office/drawing/2014/main" id="{112C872A-AA8D-36A8-718E-00AEDE0735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19787" y="6400699"/>
            <a:ext cx="989863" cy="184665"/>
          </a:xfrm>
          <a:prstGeom prst="rect">
            <a:avLst/>
          </a:prstGeom>
        </p:spPr>
      </p:pic>
      <p:pic>
        <p:nvPicPr>
          <p:cNvPr id="30" name="Picture 29">
            <a:extLst>
              <a:ext uri="{FF2B5EF4-FFF2-40B4-BE49-F238E27FC236}">
                <a16:creationId xmlns:a16="http://schemas.microsoft.com/office/drawing/2014/main" id="{3D4B948B-28B8-642F-2990-D1503A635B2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021761" y="6407215"/>
            <a:ext cx="313488" cy="187557"/>
          </a:xfrm>
          <a:prstGeom prst="rect">
            <a:avLst/>
          </a:prstGeom>
        </p:spPr>
      </p:pic>
      <p:pic>
        <p:nvPicPr>
          <p:cNvPr id="31" name="Picture 30">
            <a:extLst>
              <a:ext uri="{FF2B5EF4-FFF2-40B4-BE49-F238E27FC236}">
                <a16:creationId xmlns:a16="http://schemas.microsoft.com/office/drawing/2014/main" id="{D9263DBE-0C72-24C5-FDA6-A114FF41AF0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43589" y="6159746"/>
            <a:ext cx="666570" cy="666570"/>
          </a:xfrm>
          <a:prstGeom prst="rect">
            <a:avLst/>
          </a:prstGeom>
        </p:spPr>
      </p:pic>
      <p:pic>
        <p:nvPicPr>
          <p:cNvPr id="32" name="Picture 31">
            <a:extLst>
              <a:ext uri="{FF2B5EF4-FFF2-40B4-BE49-F238E27FC236}">
                <a16:creationId xmlns:a16="http://schemas.microsoft.com/office/drawing/2014/main" id="{4A53D00D-F67C-7748-9DEE-CBC4105B8CB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20815" y="6364002"/>
            <a:ext cx="871408" cy="278395"/>
          </a:xfrm>
          <a:prstGeom prst="rect">
            <a:avLst/>
          </a:prstGeom>
        </p:spPr>
      </p:pic>
    </p:spTree>
    <p:extLst>
      <p:ext uri="{BB962C8B-B14F-4D97-AF65-F5344CB8AC3E}">
        <p14:creationId xmlns:p14="http://schemas.microsoft.com/office/powerpoint/2010/main" val="1829931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column (w Graphic)_Whi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2046C6-4CA1-7EF9-8DC8-002B5BCB79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Text Placeholder 7">
            <a:extLst>
              <a:ext uri="{FF2B5EF4-FFF2-40B4-BE49-F238E27FC236}">
                <a16:creationId xmlns:a16="http://schemas.microsoft.com/office/drawing/2014/main" id="{978F1FEC-420B-5A02-0180-EF429BB7AD28}"/>
              </a:ext>
            </a:extLst>
          </p:cNvPr>
          <p:cNvSpPr>
            <a:spLocks noGrp="1"/>
          </p:cNvSpPr>
          <p:nvPr>
            <p:ph type="body" sz="quarter" idx="14" hasCustomPrompt="1"/>
          </p:nvPr>
        </p:nvSpPr>
        <p:spPr>
          <a:xfrm>
            <a:off x="609601" y="3621024"/>
            <a:ext cx="3479799" cy="2290765"/>
          </a:xfrm>
        </p:spPr>
        <p:txBody>
          <a:bodyPr lIns="0"/>
          <a:lstStyle>
            <a:lvl1pPr marL="0" indent="0">
              <a:spcAft>
                <a:spcPts val="1800"/>
              </a:spcAft>
              <a:buNone/>
              <a:defRPr sz="2000"/>
            </a:lvl1pPr>
          </a:lstStyle>
          <a:p>
            <a:pPr lvl="0"/>
            <a:r>
              <a:rPr lang="en-US" dirty="0"/>
              <a:t>Enter text</a:t>
            </a:r>
          </a:p>
        </p:txBody>
      </p:sp>
      <p:sp>
        <p:nvSpPr>
          <p:cNvPr id="17" name="Title 1">
            <a:extLst>
              <a:ext uri="{FF2B5EF4-FFF2-40B4-BE49-F238E27FC236}">
                <a16:creationId xmlns:a16="http://schemas.microsoft.com/office/drawing/2014/main" id="{4DF00BA0-6586-FE3C-F293-B7099169406A}"/>
              </a:ext>
            </a:extLst>
          </p:cNvPr>
          <p:cNvSpPr>
            <a:spLocks noGrp="1"/>
          </p:cNvSpPr>
          <p:nvPr>
            <p:ph type="title" hasCustomPrompt="1"/>
          </p:nvPr>
        </p:nvSpPr>
        <p:spPr>
          <a:xfrm>
            <a:off x="609600" y="642999"/>
            <a:ext cx="10972800" cy="606424"/>
          </a:xfrm>
        </p:spPr>
        <p:txBody>
          <a:bodyPr>
            <a:normAutofit/>
          </a:bodyPr>
          <a:lstStyle>
            <a:lvl1pPr>
              <a:defRPr sz="3200">
                <a:solidFill>
                  <a:srgbClr val="162A5B"/>
                </a:solidFill>
              </a:defRPr>
            </a:lvl1pPr>
          </a:lstStyle>
          <a:p>
            <a:r>
              <a:rPr lang="en-US" dirty="0"/>
              <a:t>Three-column layout with subtitles and images</a:t>
            </a:r>
          </a:p>
        </p:txBody>
      </p:sp>
      <p:sp>
        <p:nvSpPr>
          <p:cNvPr id="18" name="Text Placeholder 2">
            <a:extLst>
              <a:ext uri="{FF2B5EF4-FFF2-40B4-BE49-F238E27FC236}">
                <a16:creationId xmlns:a16="http://schemas.microsoft.com/office/drawing/2014/main" id="{170FFBD9-B6D3-86F5-54C2-FC0EB355AA86}"/>
              </a:ext>
            </a:extLst>
          </p:cNvPr>
          <p:cNvSpPr>
            <a:spLocks noGrp="1"/>
          </p:cNvSpPr>
          <p:nvPr>
            <p:ph type="body" idx="1" hasCustomPrompt="1"/>
          </p:nvPr>
        </p:nvSpPr>
        <p:spPr>
          <a:xfrm>
            <a:off x="609601" y="3291840"/>
            <a:ext cx="3479799" cy="474663"/>
          </a:xfrm>
        </p:spPr>
        <p:txBody>
          <a:bodyPr lIns="0" anchor="t"/>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19" name="Text Placeholder 4">
            <a:extLst>
              <a:ext uri="{FF2B5EF4-FFF2-40B4-BE49-F238E27FC236}">
                <a16:creationId xmlns:a16="http://schemas.microsoft.com/office/drawing/2014/main" id="{26526600-89B1-4A09-4199-60861AFF390F}"/>
              </a:ext>
            </a:extLst>
          </p:cNvPr>
          <p:cNvSpPr>
            <a:spLocks noGrp="1"/>
          </p:cNvSpPr>
          <p:nvPr>
            <p:ph type="body" sz="quarter" idx="3" hasCustomPrompt="1"/>
          </p:nvPr>
        </p:nvSpPr>
        <p:spPr>
          <a:xfrm>
            <a:off x="4356101" y="3291840"/>
            <a:ext cx="3479799" cy="474663"/>
          </a:xfrm>
        </p:spPr>
        <p:txBody>
          <a:bodyPr lIns="0" anchor="t"/>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20" name="Text Placeholder 10">
            <a:extLst>
              <a:ext uri="{FF2B5EF4-FFF2-40B4-BE49-F238E27FC236}">
                <a16:creationId xmlns:a16="http://schemas.microsoft.com/office/drawing/2014/main" id="{BF2077DD-D849-99B3-F1E1-2390EE3F997A}"/>
              </a:ext>
            </a:extLst>
          </p:cNvPr>
          <p:cNvSpPr>
            <a:spLocks noGrp="1"/>
          </p:cNvSpPr>
          <p:nvPr>
            <p:ph type="body" sz="quarter" idx="15" hasCustomPrompt="1"/>
          </p:nvPr>
        </p:nvSpPr>
        <p:spPr>
          <a:xfrm>
            <a:off x="4356102" y="3621024"/>
            <a:ext cx="3479799" cy="2290765"/>
          </a:xfrm>
        </p:spPr>
        <p:txBody>
          <a:bodyPr lIns="0"/>
          <a:lstStyle>
            <a:lvl1pPr marL="0" indent="0">
              <a:spcAft>
                <a:spcPts val="1800"/>
              </a:spcAft>
              <a:buNone/>
              <a:defRPr sz="2000"/>
            </a:lvl1pPr>
          </a:lstStyle>
          <a:p>
            <a:pPr lvl="0"/>
            <a:r>
              <a:rPr lang="en-US" dirty="0"/>
              <a:t>Enter text</a:t>
            </a:r>
          </a:p>
        </p:txBody>
      </p:sp>
      <p:sp>
        <p:nvSpPr>
          <p:cNvPr id="21" name="Text Placeholder 4">
            <a:extLst>
              <a:ext uri="{FF2B5EF4-FFF2-40B4-BE49-F238E27FC236}">
                <a16:creationId xmlns:a16="http://schemas.microsoft.com/office/drawing/2014/main" id="{4BCB8438-7C36-EE9B-9AFB-1696413DF4C6}"/>
              </a:ext>
            </a:extLst>
          </p:cNvPr>
          <p:cNvSpPr>
            <a:spLocks noGrp="1"/>
          </p:cNvSpPr>
          <p:nvPr>
            <p:ph type="body" sz="quarter" idx="16" hasCustomPrompt="1"/>
          </p:nvPr>
        </p:nvSpPr>
        <p:spPr>
          <a:xfrm>
            <a:off x="8102601" y="3291840"/>
            <a:ext cx="3479799" cy="474663"/>
          </a:xfrm>
        </p:spPr>
        <p:txBody>
          <a:bodyPr lIns="0" anchor="t"/>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22" name="Text Placeholder 10">
            <a:extLst>
              <a:ext uri="{FF2B5EF4-FFF2-40B4-BE49-F238E27FC236}">
                <a16:creationId xmlns:a16="http://schemas.microsoft.com/office/drawing/2014/main" id="{6B3B500E-3C9D-3D21-8850-00FEC62E783A}"/>
              </a:ext>
            </a:extLst>
          </p:cNvPr>
          <p:cNvSpPr>
            <a:spLocks noGrp="1"/>
          </p:cNvSpPr>
          <p:nvPr>
            <p:ph type="body" sz="quarter" idx="17" hasCustomPrompt="1"/>
          </p:nvPr>
        </p:nvSpPr>
        <p:spPr>
          <a:xfrm>
            <a:off x="8102601" y="3621024"/>
            <a:ext cx="3479799" cy="2290765"/>
          </a:xfrm>
        </p:spPr>
        <p:txBody>
          <a:bodyPr lIns="0"/>
          <a:lstStyle>
            <a:lvl1pPr marL="0" indent="0">
              <a:spcAft>
                <a:spcPts val="1800"/>
              </a:spcAft>
              <a:buNone/>
              <a:defRPr sz="2000"/>
            </a:lvl1pPr>
          </a:lstStyle>
          <a:p>
            <a:pPr lvl="0"/>
            <a:r>
              <a:rPr lang="en-US" dirty="0"/>
              <a:t>Enter text</a:t>
            </a:r>
          </a:p>
        </p:txBody>
      </p:sp>
      <p:sp>
        <p:nvSpPr>
          <p:cNvPr id="23" name="Content Placeholder 15">
            <a:extLst>
              <a:ext uri="{FF2B5EF4-FFF2-40B4-BE49-F238E27FC236}">
                <a16:creationId xmlns:a16="http://schemas.microsoft.com/office/drawing/2014/main" id="{F848EDE9-214F-194E-1636-6027762FAAB7}"/>
              </a:ext>
            </a:extLst>
          </p:cNvPr>
          <p:cNvSpPr>
            <a:spLocks noGrp="1"/>
          </p:cNvSpPr>
          <p:nvPr>
            <p:ph sz="quarter" idx="24" hasCustomPrompt="1"/>
          </p:nvPr>
        </p:nvSpPr>
        <p:spPr>
          <a:xfrm>
            <a:off x="1380935" y="1533462"/>
            <a:ext cx="1718881" cy="1499298"/>
          </a:xfrm>
        </p:spPr>
        <p:txBody>
          <a:bodyPr/>
          <a:lstStyle>
            <a:lvl1pPr marL="0" indent="0">
              <a:buNone/>
              <a:defRPr sz="1800"/>
            </a:lvl1pPr>
          </a:lstStyle>
          <a:p>
            <a:pPr lvl="0"/>
            <a:r>
              <a:rPr lang="en-US" dirty="0"/>
              <a:t>Click icon to add graphic</a:t>
            </a:r>
          </a:p>
        </p:txBody>
      </p:sp>
      <p:sp>
        <p:nvSpPr>
          <p:cNvPr id="24" name="Content Placeholder 15">
            <a:extLst>
              <a:ext uri="{FF2B5EF4-FFF2-40B4-BE49-F238E27FC236}">
                <a16:creationId xmlns:a16="http://schemas.microsoft.com/office/drawing/2014/main" id="{24982FDE-2DC9-50A5-6D92-63F0E265B79B}"/>
              </a:ext>
            </a:extLst>
          </p:cNvPr>
          <p:cNvSpPr>
            <a:spLocks noGrp="1"/>
          </p:cNvSpPr>
          <p:nvPr>
            <p:ph sz="quarter" idx="25" hasCustomPrompt="1"/>
          </p:nvPr>
        </p:nvSpPr>
        <p:spPr>
          <a:xfrm>
            <a:off x="5069015" y="1533462"/>
            <a:ext cx="1718881" cy="1499298"/>
          </a:xfrm>
        </p:spPr>
        <p:txBody>
          <a:bodyPr/>
          <a:lstStyle>
            <a:lvl1pPr marL="0" indent="0">
              <a:buNone/>
              <a:defRPr sz="1800"/>
            </a:lvl1pPr>
          </a:lstStyle>
          <a:p>
            <a:pPr lvl="0"/>
            <a:r>
              <a:rPr lang="en-US" dirty="0"/>
              <a:t>Click icon to add graphic</a:t>
            </a:r>
          </a:p>
        </p:txBody>
      </p:sp>
      <p:sp>
        <p:nvSpPr>
          <p:cNvPr id="25" name="Content Placeholder 15">
            <a:extLst>
              <a:ext uri="{FF2B5EF4-FFF2-40B4-BE49-F238E27FC236}">
                <a16:creationId xmlns:a16="http://schemas.microsoft.com/office/drawing/2014/main" id="{30D000EE-B441-2F09-FCC7-2EB723D7F9DC}"/>
              </a:ext>
            </a:extLst>
          </p:cNvPr>
          <p:cNvSpPr>
            <a:spLocks noGrp="1"/>
          </p:cNvSpPr>
          <p:nvPr>
            <p:ph sz="quarter" idx="26" hasCustomPrompt="1"/>
          </p:nvPr>
        </p:nvSpPr>
        <p:spPr>
          <a:xfrm>
            <a:off x="8757095" y="1533462"/>
            <a:ext cx="1718881" cy="1499298"/>
          </a:xfrm>
        </p:spPr>
        <p:txBody>
          <a:bodyPr/>
          <a:lstStyle>
            <a:lvl1pPr marL="0" indent="0">
              <a:buNone/>
              <a:defRPr sz="1800"/>
            </a:lvl1pPr>
          </a:lstStyle>
          <a:p>
            <a:pPr lvl="0"/>
            <a:r>
              <a:rPr lang="en-US" dirty="0"/>
              <a:t>Click icon to add graphic</a:t>
            </a:r>
          </a:p>
        </p:txBody>
      </p:sp>
      <p:sp>
        <p:nvSpPr>
          <p:cNvPr id="13" name="Slide Number Placeholder 2">
            <a:extLst>
              <a:ext uri="{FF2B5EF4-FFF2-40B4-BE49-F238E27FC236}">
                <a16:creationId xmlns:a16="http://schemas.microsoft.com/office/drawing/2014/main" id="{3B683ED3-0FD1-87E1-4B13-21B32DF566F2}"/>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mtClean="0">
                <a:solidFill>
                  <a:schemeClr val="tx1"/>
                </a:solidFill>
              </a:rPr>
              <a:pPr/>
              <a:t>‹#›</a:t>
            </a:fld>
            <a:endParaRPr lang="en-US" dirty="0">
              <a:solidFill>
                <a:schemeClr val="tx1"/>
              </a:solidFill>
            </a:endParaRPr>
          </a:p>
        </p:txBody>
      </p:sp>
      <p:sp>
        <p:nvSpPr>
          <p:cNvPr id="37" name="TextBox 36">
            <a:extLst>
              <a:ext uri="{FF2B5EF4-FFF2-40B4-BE49-F238E27FC236}">
                <a16:creationId xmlns:a16="http://schemas.microsoft.com/office/drawing/2014/main" id="{0720F705-DDAA-62A1-D921-C7BAEF4050EE}"/>
              </a:ext>
            </a:extLst>
          </p:cNvPr>
          <p:cNvSpPr txBox="1"/>
          <p:nvPr userDrawn="1"/>
        </p:nvSpPr>
        <p:spPr>
          <a:xfrm>
            <a:off x="540834" y="6595569"/>
            <a:ext cx="8542450" cy="200055"/>
          </a:xfrm>
          <a:prstGeom prst="rect">
            <a:avLst/>
          </a:prstGeom>
          <a:noFill/>
        </p:spPr>
        <p:txBody>
          <a:bodyPr wrap="square" rtlCol="0">
            <a:spAutoFit/>
          </a:bodyPr>
          <a:lstStyle/>
          <a:p>
            <a:r>
              <a:rPr lang="en-US" sz="700" i="1" dirty="0">
                <a:solidFill>
                  <a:schemeClr val="bg1">
                    <a:lumMod val="65000"/>
                  </a:schemeClr>
                </a:solidFill>
              </a:rPr>
              <a:t>The content herein is proprietary property, trade protected, privileged and only for the intended recipient and may not be </a:t>
            </a:r>
            <a:r>
              <a:rPr lang="en-US" sz="700" i="1" dirty="0">
                <a:solidFill>
                  <a:schemeClr val="bg1">
                    <a:lumMod val="65000"/>
                  </a:schemeClr>
                </a:solidFill>
                <a:latin typeface="+mn-lt"/>
              </a:rPr>
              <a:t>used</a:t>
            </a:r>
            <a:r>
              <a:rPr lang="en-US" sz="700" i="1" dirty="0">
                <a:solidFill>
                  <a:schemeClr val="bg1">
                    <a:lumMod val="65000"/>
                  </a:schemeClr>
                </a:solidFill>
              </a:rPr>
              <a:t>, published, duplicated, or redistributed.</a:t>
            </a:r>
          </a:p>
        </p:txBody>
      </p:sp>
      <p:sp>
        <p:nvSpPr>
          <p:cNvPr id="31" name="TextBox 30">
            <a:extLst>
              <a:ext uri="{FF2B5EF4-FFF2-40B4-BE49-F238E27FC236}">
                <a16:creationId xmlns:a16="http://schemas.microsoft.com/office/drawing/2014/main" id="{33412D9A-BFBE-562A-3A39-FE28C8CBE626}"/>
              </a:ext>
            </a:extLst>
          </p:cNvPr>
          <p:cNvSpPr txBox="1"/>
          <p:nvPr userDrawn="1"/>
        </p:nvSpPr>
        <p:spPr>
          <a:xfrm>
            <a:off x="4337916" y="6384265"/>
            <a:ext cx="308540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mn-lt"/>
              </a:rPr>
              <a:t>Hawaii Cloud Innovation Summit 2022</a:t>
            </a:r>
          </a:p>
        </p:txBody>
      </p:sp>
      <p:pic>
        <p:nvPicPr>
          <p:cNvPr id="29" name="Picture 28">
            <a:extLst>
              <a:ext uri="{FF2B5EF4-FFF2-40B4-BE49-F238E27FC236}">
                <a16:creationId xmlns:a16="http://schemas.microsoft.com/office/drawing/2014/main" id="{210F80DF-8A99-8FEF-D98C-B977B62F83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 y="6370590"/>
            <a:ext cx="472439" cy="275589"/>
          </a:xfrm>
          <a:prstGeom prst="rect">
            <a:avLst/>
          </a:prstGeom>
        </p:spPr>
      </p:pic>
      <p:pic>
        <p:nvPicPr>
          <p:cNvPr id="30" name="Picture 29">
            <a:extLst>
              <a:ext uri="{FF2B5EF4-FFF2-40B4-BE49-F238E27FC236}">
                <a16:creationId xmlns:a16="http://schemas.microsoft.com/office/drawing/2014/main" id="{82465CAF-83CD-E60B-FCCD-600E9F0407A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30060" y="6397108"/>
            <a:ext cx="989872" cy="184666"/>
          </a:xfrm>
          <a:prstGeom prst="rect">
            <a:avLst/>
          </a:prstGeom>
        </p:spPr>
      </p:pic>
      <p:pic>
        <p:nvPicPr>
          <p:cNvPr id="32" name="Picture 31">
            <a:extLst>
              <a:ext uri="{FF2B5EF4-FFF2-40B4-BE49-F238E27FC236}">
                <a16:creationId xmlns:a16="http://schemas.microsoft.com/office/drawing/2014/main" id="{D5C628D4-6BD5-057E-D652-C36DF0892AC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024416" y="6430734"/>
            <a:ext cx="282961" cy="169391"/>
          </a:xfrm>
          <a:prstGeom prst="rect">
            <a:avLst/>
          </a:prstGeom>
        </p:spPr>
      </p:pic>
      <p:pic>
        <p:nvPicPr>
          <p:cNvPr id="33" name="Picture 32">
            <a:extLst>
              <a:ext uri="{FF2B5EF4-FFF2-40B4-BE49-F238E27FC236}">
                <a16:creationId xmlns:a16="http://schemas.microsoft.com/office/drawing/2014/main" id="{51E99B97-90A9-9512-A954-CDE5A455306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197" y="6147552"/>
            <a:ext cx="710447" cy="710447"/>
          </a:xfrm>
          <a:prstGeom prst="rect">
            <a:avLst/>
          </a:prstGeom>
        </p:spPr>
      </p:pic>
      <p:pic>
        <p:nvPicPr>
          <p:cNvPr id="34" name="Picture 33">
            <a:extLst>
              <a:ext uri="{FF2B5EF4-FFF2-40B4-BE49-F238E27FC236}">
                <a16:creationId xmlns:a16="http://schemas.microsoft.com/office/drawing/2014/main" id="{406704C6-8797-56CB-583A-6417F62E443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07787" y="6357786"/>
            <a:ext cx="907663" cy="289978"/>
          </a:xfrm>
          <a:prstGeom prst="rect">
            <a:avLst/>
          </a:prstGeom>
        </p:spPr>
      </p:pic>
    </p:spTree>
    <p:extLst>
      <p:ext uri="{BB962C8B-B14F-4D97-AF65-F5344CB8AC3E}">
        <p14:creationId xmlns:p14="http://schemas.microsoft.com/office/powerpoint/2010/main" val="3299175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ur colum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A206729-CE43-5A83-F010-60FC8A1845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 Placeholder 7">
            <a:extLst>
              <a:ext uri="{FF2B5EF4-FFF2-40B4-BE49-F238E27FC236}">
                <a16:creationId xmlns:a16="http://schemas.microsoft.com/office/drawing/2014/main" id="{1BE2B9E6-100A-3309-4E34-AF27C7F642EF}"/>
              </a:ext>
            </a:extLst>
          </p:cNvPr>
          <p:cNvSpPr>
            <a:spLocks noGrp="1"/>
          </p:cNvSpPr>
          <p:nvPr>
            <p:ph type="body" sz="quarter" idx="14" hasCustomPrompt="1"/>
          </p:nvPr>
        </p:nvSpPr>
        <p:spPr>
          <a:xfrm>
            <a:off x="609600" y="2039935"/>
            <a:ext cx="2377440" cy="3586165"/>
          </a:xfrm>
        </p:spPr>
        <p:txBody>
          <a:bodyPr lIns="0"/>
          <a:lstStyle>
            <a:lvl1pPr marL="0" indent="0">
              <a:spcAft>
                <a:spcPts val="1800"/>
              </a:spcAft>
              <a:buNone/>
              <a:defRPr sz="2000">
                <a:solidFill>
                  <a:schemeClr val="bg1"/>
                </a:solidFill>
              </a:defRPr>
            </a:lvl1pPr>
          </a:lstStyle>
          <a:p>
            <a:pPr lvl="0"/>
            <a:r>
              <a:rPr lang="en-US" dirty="0"/>
              <a:t>Enter text</a:t>
            </a:r>
          </a:p>
        </p:txBody>
      </p:sp>
      <p:sp>
        <p:nvSpPr>
          <p:cNvPr id="13" name="Title 1">
            <a:extLst>
              <a:ext uri="{FF2B5EF4-FFF2-40B4-BE49-F238E27FC236}">
                <a16:creationId xmlns:a16="http://schemas.microsoft.com/office/drawing/2014/main" id="{56184892-F6BA-D68C-F31D-A187ED607E33}"/>
              </a:ext>
            </a:extLst>
          </p:cNvPr>
          <p:cNvSpPr>
            <a:spLocks noGrp="1"/>
          </p:cNvSpPr>
          <p:nvPr>
            <p:ph type="title" hasCustomPrompt="1"/>
          </p:nvPr>
        </p:nvSpPr>
        <p:spPr>
          <a:xfrm>
            <a:off x="609600" y="917577"/>
            <a:ext cx="10972800" cy="606424"/>
          </a:xfrm>
        </p:spPr>
        <p:txBody>
          <a:bodyPr/>
          <a:lstStyle>
            <a:lvl1pPr>
              <a:defRPr>
                <a:solidFill>
                  <a:schemeClr val="bg1"/>
                </a:solidFill>
              </a:defRPr>
            </a:lvl1pPr>
          </a:lstStyle>
          <a:p>
            <a:r>
              <a:rPr lang="en-US" dirty="0"/>
              <a:t>Four-column layout with subtitles</a:t>
            </a:r>
          </a:p>
        </p:txBody>
      </p:sp>
      <p:sp>
        <p:nvSpPr>
          <p:cNvPr id="14" name="Text Placeholder 2">
            <a:extLst>
              <a:ext uri="{FF2B5EF4-FFF2-40B4-BE49-F238E27FC236}">
                <a16:creationId xmlns:a16="http://schemas.microsoft.com/office/drawing/2014/main" id="{9CAB7EA0-AFF3-0DD5-AEE4-B4EFF8E437F6}"/>
              </a:ext>
            </a:extLst>
          </p:cNvPr>
          <p:cNvSpPr>
            <a:spLocks noGrp="1"/>
          </p:cNvSpPr>
          <p:nvPr>
            <p:ph type="body" idx="1" hasCustomPrompt="1"/>
          </p:nvPr>
        </p:nvSpPr>
        <p:spPr>
          <a:xfrm>
            <a:off x="609600" y="1704992"/>
            <a:ext cx="2377440" cy="474663"/>
          </a:xfrm>
        </p:spPr>
        <p:txBody>
          <a:bodyPr lIns="0" anchor="t"/>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15" name="Text Placeholder 4">
            <a:extLst>
              <a:ext uri="{FF2B5EF4-FFF2-40B4-BE49-F238E27FC236}">
                <a16:creationId xmlns:a16="http://schemas.microsoft.com/office/drawing/2014/main" id="{32341945-89F6-CA6B-BABB-D32A791EC8EA}"/>
              </a:ext>
            </a:extLst>
          </p:cNvPr>
          <p:cNvSpPr>
            <a:spLocks noGrp="1"/>
          </p:cNvSpPr>
          <p:nvPr>
            <p:ph type="body" sz="quarter" idx="3" hasCustomPrompt="1"/>
          </p:nvPr>
        </p:nvSpPr>
        <p:spPr>
          <a:xfrm>
            <a:off x="3471333" y="1704992"/>
            <a:ext cx="2377440" cy="474663"/>
          </a:xfrm>
        </p:spPr>
        <p:txBody>
          <a:bodyPr lIns="0" anchor="t"/>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26" name="Text Placeholder 10">
            <a:extLst>
              <a:ext uri="{FF2B5EF4-FFF2-40B4-BE49-F238E27FC236}">
                <a16:creationId xmlns:a16="http://schemas.microsoft.com/office/drawing/2014/main" id="{69C5EB14-3D5C-539F-D4CC-003E19AFECA6}"/>
              </a:ext>
            </a:extLst>
          </p:cNvPr>
          <p:cNvSpPr>
            <a:spLocks noGrp="1"/>
          </p:cNvSpPr>
          <p:nvPr>
            <p:ph type="body" sz="quarter" idx="15" hasCustomPrompt="1"/>
          </p:nvPr>
        </p:nvSpPr>
        <p:spPr>
          <a:xfrm>
            <a:off x="3471333" y="2039935"/>
            <a:ext cx="2377440" cy="3586165"/>
          </a:xfrm>
        </p:spPr>
        <p:txBody>
          <a:bodyPr lIns="0"/>
          <a:lstStyle>
            <a:lvl1pPr marL="0" indent="0">
              <a:spcAft>
                <a:spcPts val="1800"/>
              </a:spcAft>
              <a:buNone/>
              <a:defRPr sz="2000">
                <a:solidFill>
                  <a:schemeClr val="bg1"/>
                </a:solidFill>
              </a:defRPr>
            </a:lvl1pPr>
          </a:lstStyle>
          <a:p>
            <a:pPr lvl="0"/>
            <a:r>
              <a:rPr lang="en-US" dirty="0"/>
              <a:t>Enter text</a:t>
            </a:r>
          </a:p>
        </p:txBody>
      </p:sp>
      <p:sp>
        <p:nvSpPr>
          <p:cNvPr id="27" name="Text Placeholder 4">
            <a:extLst>
              <a:ext uri="{FF2B5EF4-FFF2-40B4-BE49-F238E27FC236}">
                <a16:creationId xmlns:a16="http://schemas.microsoft.com/office/drawing/2014/main" id="{BF75D9F5-1DDE-5111-8255-46091503F244}"/>
              </a:ext>
            </a:extLst>
          </p:cNvPr>
          <p:cNvSpPr>
            <a:spLocks noGrp="1"/>
          </p:cNvSpPr>
          <p:nvPr>
            <p:ph type="body" sz="quarter" idx="16" hasCustomPrompt="1"/>
          </p:nvPr>
        </p:nvSpPr>
        <p:spPr>
          <a:xfrm>
            <a:off x="6333066" y="1704992"/>
            <a:ext cx="2377440" cy="474663"/>
          </a:xfrm>
        </p:spPr>
        <p:txBody>
          <a:bodyPr lIns="0" anchor="t"/>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28" name="Text Placeholder 10">
            <a:extLst>
              <a:ext uri="{FF2B5EF4-FFF2-40B4-BE49-F238E27FC236}">
                <a16:creationId xmlns:a16="http://schemas.microsoft.com/office/drawing/2014/main" id="{571DC4EB-90C6-D201-2796-85CC1B66001D}"/>
              </a:ext>
            </a:extLst>
          </p:cNvPr>
          <p:cNvSpPr>
            <a:spLocks noGrp="1"/>
          </p:cNvSpPr>
          <p:nvPr>
            <p:ph type="body" sz="quarter" idx="17" hasCustomPrompt="1"/>
          </p:nvPr>
        </p:nvSpPr>
        <p:spPr>
          <a:xfrm>
            <a:off x="6333066" y="2039935"/>
            <a:ext cx="2377440" cy="3586165"/>
          </a:xfrm>
        </p:spPr>
        <p:txBody>
          <a:bodyPr lIns="0"/>
          <a:lstStyle>
            <a:lvl1pPr marL="0" indent="0">
              <a:spcAft>
                <a:spcPts val="1800"/>
              </a:spcAft>
              <a:buNone/>
              <a:defRPr sz="2000">
                <a:solidFill>
                  <a:schemeClr val="bg1"/>
                </a:solidFill>
              </a:defRPr>
            </a:lvl1pPr>
          </a:lstStyle>
          <a:p>
            <a:pPr lvl="0"/>
            <a:r>
              <a:rPr lang="en-US" dirty="0"/>
              <a:t>Enter text</a:t>
            </a:r>
          </a:p>
        </p:txBody>
      </p:sp>
      <p:sp>
        <p:nvSpPr>
          <p:cNvPr id="29" name="Text Placeholder 4">
            <a:extLst>
              <a:ext uri="{FF2B5EF4-FFF2-40B4-BE49-F238E27FC236}">
                <a16:creationId xmlns:a16="http://schemas.microsoft.com/office/drawing/2014/main" id="{A2CF3B0A-8961-26CB-D713-62C79C8ED7D4}"/>
              </a:ext>
            </a:extLst>
          </p:cNvPr>
          <p:cNvSpPr>
            <a:spLocks noGrp="1"/>
          </p:cNvSpPr>
          <p:nvPr>
            <p:ph type="body" sz="quarter" idx="18" hasCustomPrompt="1"/>
          </p:nvPr>
        </p:nvSpPr>
        <p:spPr>
          <a:xfrm>
            <a:off x="9194799" y="1704992"/>
            <a:ext cx="2377440" cy="474663"/>
          </a:xfrm>
        </p:spPr>
        <p:txBody>
          <a:bodyPr lIns="0" anchor="t"/>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Enter subtitle</a:t>
            </a:r>
          </a:p>
        </p:txBody>
      </p:sp>
      <p:sp>
        <p:nvSpPr>
          <p:cNvPr id="30" name="Text Placeholder 10">
            <a:extLst>
              <a:ext uri="{FF2B5EF4-FFF2-40B4-BE49-F238E27FC236}">
                <a16:creationId xmlns:a16="http://schemas.microsoft.com/office/drawing/2014/main" id="{2964AE94-1E78-7EB9-5FDC-862E5C7895AD}"/>
              </a:ext>
            </a:extLst>
          </p:cNvPr>
          <p:cNvSpPr>
            <a:spLocks noGrp="1"/>
          </p:cNvSpPr>
          <p:nvPr>
            <p:ph type="body" sz="quarter" idx="19" hasCustomPrompt="1"/>
          </p:nvPr>
        </p:nvSpPr>
        <p:spPr>
          <a:xfrm>
            <a:off x="9194799" y="2039935"/>
            <a:ext cx="2377440" cy="3586165"/>
          </a:xfrm>
        </p:spPr>
        <p:txBody>
          <a:bodyPr lIns="0"/>
          <a:lstStyle>
            <a:lvl1pPr marL="0" indent="0">
              <a:spcAft>
                <a:spcPts val="1800"/>
              </a:spcAft>
              <a:buNone/>
              <a:defRPr sz="2000">
                <a:solidFill>
                  <a:schemeClr val="bg1"/>
                </a:solidFill>
              </a:defRPr>
            </a:lvl1pPr>
          </a:lstStyle>
          <a:p>
            <a:pPr lvl="0"/>
            <a:r>
              <a:rPr lang="en-US" dirty="0"/>
              <a:t>Enter text</a:t>
            </a:r>
          </a:p>
        </p:txBody>
      </p:sp>
      <p:sp>
        <p:nvSpPr>
          <p:cNvPr id="23" name="Slide Number Placeholder 2">
            <a:extLst>
              <a:ext uri="{FF2B5EF4-FFF2-40B4-BE49-F238E27FC236}">
                <a16:creationId xmlns:a16="http://schemas.microsoft.com/office/drawing/2014/main" id="{C82E75B4-F58F-E3B5-C8AF-D38328C17CC4}"/>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9BB6799-B491-4EE0-BB7C-2BFC6F995A32}" type="slidenum">
              <a:rPr lang="en-US" smtClean="0"/>
              <a:pPr/>
              <a:t>‹#›</a:t>
            </a:fld>
            <a:endParaRPr lang="en-US" dirty="0"/>
          </a:p>
        </p:txBody>
      </p:sp>
      <p:sp>
        <p:nvSpPr>
          <p:cNvPr id="41" name="TextBox 40">
            <a:extLst>
              <a:ext uri="{FF2B5EF4-FFF2-40B4-BE49-F238E27FC236}">
                <a16:creationId xmlns:a16="http://schemas.microsoft.com/office/drawing/2014/main" id="{5735CADA-A215-0C0C-8963-2CBC85C5C8FB}"/>
              </a:ext>
            </a:extLst>
          </p:cNvPr>
          <p:cNvSpPr txBox="1"/>
          <p:nvPr userDrawn="1"/>
        </p:nvSpPr>
        <p:spPr>
          <a:xfrm>
            <a:off x="540834" y="6595569"/>
            <a:ext cx="8542450" cy="200055"/>
          </a:xfrm>
          <a:prstGeom prst="rect">
            <a:avLst/>
          </a:prstGeom>
          <a:noFill/>
        </p:spPr>
        <p:txBody>
          <a:bodyPr wrap="square" rtlCol="0">
            <a:spAutoFit/>
          </a:bodyPr>
          <a:lstStyle/>
          <a:p>
            <a:r>
              <a:rPr lang="en-US" sz="700" i="1" dirty="0">
                <a:solidFill>
                  <a:schemeClr val="bg1">
                    <a:lumMod val="75000"/>
                  </a:schemeClr>
                </a:solidFill>
              </a:rPr>
              <a:t>The content herein is proprietary property, trade protected, privileged and only for the intended recipient and may not be </a:t>
            </a:r>
            <a:r>
              <a:rPr lang="en-US" sz="700" i="1" dirty="0">
                <a:solidFill>
                  <a:schemeClr val="bg1">
                    <a:lumMod val="75000"/>
                  </a:schemeClr>
                </a:solidFill>
                <a:latin typeface="+mn-lt"/>
              </a:rPr>
              <a:t>used</a:t>
            </a:r>
            <a:r>
              <a:rPr lang="en-US" sz="700" i="1" dirty="0">
                <a:solidFill>
                  <a:schemeClr val="bg1">
                    <a:lumMod val="75000"/>
                  </a:schemeClr>
                </a:solidFill>
              </a:rPr>
              <a:t>, published, duplicated, or redistributed.</a:t>
            </a:r>
          </a:p>
        </p:txBody>
      </p:sp>
      <p:sp>
        <p:nvSpPr>
          <p:cNvPr id="21" name="TextBox 20">
            <a:extLst>
              <a:ext uri="{FF2B5EF4-FFF2-40B4-BE49-F238E27FC236}">
                <a16:creationId xmlns:a16="http://schemas.microsoft.com/office/drawing/2014/main" id="{F49192B0-BF23-C2E3-8A39-DDF87F373A46}"/>
              </a:ext>
            </a:extLst>
          </p:cNvPr>
          <p:cNvSpPr txBox="1"/>
          <p:nvPr userDrawn="1"/>
        </p:nvSpPr>
        <p:spPr>
          <a:xfrm>
            <a:off x="4337916" y="6384265"/>
            <a:ext cx="308540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bg1"/>
                </a:solidFill>
                <a:latin typeface="+mn-lt"/>
              </a:rPr>
              <a:t>Hawaii Cloud Innovation Summit 2022</a:t>
            </a:r>
          </a:p>
        </p:txBody>
      </p:sp>
      <p:pic>
        <p:nvPicPr>
          <p:cNvPr id="20" name="Picture 19">
            <a:extLst>
              <a:ext uri="{FF2B5EF4-FFF2-40B4-BE49-F238E27FC236}">
                <a16:creationId xmlns:a16="http://schemas.microsoft.com/office/drawing/2014/main" id="{33DF4144-2A34-A1EF-16CD-23002E3F13B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2816" y="6364002"/>
            <a:ext cx="455925" cy="265956"/>
          </a:xfrm>
          <a:prstGeom prst="rect">
            <a:avLst/>
          </a:prstGeom>
        </p:spPr>
      </p:pic>
      <p:pic>
        <p:nvPicPr>
          <p:cNvPr id="22" name="Picture 21">
            <a:extLst>
              <a:ext uri="{FF2B5EF4-FFF2-40B4-BE49-F238E27FC236}">
                <a16:creationId xmlns:a16="http://schemas.microsoft.com/office/drawing/2014/main" id="{2368C735-4056-E6C2-A876-078424C839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19787" y="6400699"/>
            <a:ext cx="989863" cy="184665"/>
          </a:xfrm>
          <a:prstGeom prst="rect">
            <a:avLst/>
          </a:prstGeom>
        </p:spPr>
      </p:pic>
      <p:pic>
        <p:nvPicPr>
          <p:cNvPr id="24" name="Picture 23">
            <a:extLst>
              <a:ext uri="{FF2B5EF4-FFF2-40B4-BE49-F238E27FC236}">
                <a16:creationId xmlns:a16="http://schemas.microsoft.com/office/drawing/2014/main" id="{48562783-8EE2-FF0C-7E52-60BB31FCBF5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021761" y="6407215"/>
            <a:ext cx="313488" cy="187557"/>
          </a:xfrm>
          <a:prstGeom prst="rect">
            <a:avLst/>
          </a:prstGeom>
        </p:spPr>
      </p:pic>
      <p:pic>
        <p:nvPicPr>
          <p:cNvPr id="25" name="Picture 24">
            <a:extLst>
              <a:ext uri="{FF2B5EF4-FFF2-40B4-BE49-F238E27FC236}">
                <a16:creationId xmlns:a16="http://schemas.microsoft.com/office/drawing/2014/main" id="{ECC29223-7198-0E60-9254-F2CC80BD5A6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43589" y="6159746"/>
            <a:ext cx="666570" cy="666570"/>
          </a:xfrm>
          <a:prstGeom prst="rect">
            <a:avLst/>
          </a:prstGeom>
        </p:spPr>
      </p:pic>
      <p:pic>
        <p:nvPicPr>
          <p:cNvPr id="31" name="Picture 30">
            <a:extLst>
              <a:ext uri="{FF2B5EF4-FFF2-40B4-BE49-F238E27FC236}">
                <a16:creationId xmlns:a16="http://schemas.microsoft.com/office/drawing/2014/main" id="{9043F78B-8AF0-9E27-2B37-7F45B14BC19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20815" y="6364002"/>
            <a:ext cx="871408" cy="278395"/>
          </a:xfrm>
          <a:prstGeom prst="rect">
            <a:avLst/>
          </a:prstGeom>
        </p:spPr>
      </p:pic>
    </p:spTree>
    <p:extLst>
      <p:ext uri="{BB962C8B-B14F-4D97-AF65-F5344CB8AC3E}">
        <p14:creationId xmlns:p14="http://schemas.microsoft.com/office/powerpoint/2010/main" val="1794644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E31B4E-1AF3-88DB-A3EF-4E9791D725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9B63658-0B81-72CF-59A1-BB95F0DEC3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a:extLst>
              <a:ext uri="{FF2B5EF4-FFF2-40B4-BE49-F238E27FC236}">
                <a16:creationId xmlns:a16="http://schemas.microsoft.com/office/drawing/2014/main" id="{D73F7260-A7A4-550F-9EDB-67EEC8E171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3FA615-6054-4516-BDE3-D6918E9DA91B}" type="slidenum">
              <a:rPr lang="en-US" smtClean="0"/>
              <a:t>‹#›</a:t>
            </a:fld>
            <a:endParaRPr lang="en-US"/>
          </a:p>
        </p:txBody>
      </p:sp>
      <p:sp>
        <p:nvSpPr>
          <p:cNvPr id="4" name="Footer Placeholder 3">
            <a:extLst>
              <a:ext uri="{FF2B5EF4-FFF2-40B4-BE49-F238E27FC236}">
                <a16:creationId xmlns:a16="http://schemas.microsoft.com/office/drawing/2014/main" id="{27FB46E7-1AEB-6D6D-6E0E-0F245B391849}"/>
              </a:ext>
            </a:extLst>
          </p:cNvPr>
          <p:cNvSpPr>
            <a:spLocks noGrp="1"/>
          </p:cNvSpPr>
          <p:nvPr>
            <p:ph type="ftr" sz="quarter" idx="3"/>
          </p:nvPr>
        </p:nvSpPr>
        <p:spPr>
          <a:xfrm>
            <a:off x="838200" y="6356350"/>
            <a:ext cx="4114800" cy="365125"/>
          </a:xfrm>
          <a:prstGeom prst="rect">
            <a:avLst/>
          </a:prstGeom>
        </p:spPr>
        <p:txBody>
          <a:bodyPr vert="horz" lIns="91440" tIns="45720" rIns="91440" bIns="45720" rtlCol="0" anchor="ctr"/>
          <a:lstStyle>
            <a:lvl1pPr algn="l">
              <a:defRPr sz="800">
                <a:solidFill>
                  <a:schemeClr val="tx1">
                    <a:tint val="75000"/>
                  </a:schemeClr>
                </a:solidFill>
                <a:latin typeface="+mn-lt"/>
              </a:defRPr>
            </a:lvl1pPr>
          </a:lstStyle>
          <a:p>
            <a:r>
              <a:rPr lang="en-US" dirty="0"/>
              <a:t>Hawaii Cloud Innovation Summit 2022</a:t>
            </a:r>
          </a:p>
        </p:txBody>
      </p:sp>
    </p:spTree>
    <p:extLst>
      <p:ext uri="{BB962C8B-B14F-4D97-AF65-F5344CB8AC3E}">
        <p14:creationId xmlns:p14="http://schemas.microsoft.com/office/powerpoint/2010/main" val="148253536"/>
      </p:ext>
    </p:extLst>
  </p:cSld>
  <p:clrMap bg1="lt1" tx1="dk1" bg2="lt2" tx2="dk2" accent1="accent1" accent2="accent2" accent3="accent3" accent4="accent4" accent5="accent5" accent6="accent6" hlink="hlink" folHlink="folHlink"/>
  <p:sldLayoutIdLst>
    <p:sldLayoutId id="2147483668" r:id="rId1"/>
    <p:sldLayoutId id="2147483650" r:id="rId2"/>
    <p:sldLayoutId id="2147483656" r:id="rId3"/>
    <p:sldLayoutId id="2147483655" r:id="rId4"/>
    <p:sldLayoutId id="2147483661" r:id="rId5"/>
    <p:sldLayoutId id="2147483662" r:id="rId6"/>
    <p:sldLayoutId id="2147483664" r:id="rId7"/>
    <p:sldLayoutId id="2147483663" r:id="rId8"/>
    <p:sldLayoutId id="2147483669" r:id="rId9"/>
    <p:sldLayoutId id="2147483665" r:id="rId10"/>
    <p:sldLayoutId id="2147483666" r:id="rId11"/>
    <p:sldLayoutId id="2147483672" r:id="rId12"/>
    <p:sldLayoutId id="2147483654" r:id="rId13"/>
    <p:sldLayoutId id="2147483657" r:id="rId14"/>
    <p:sldLayoutId id="2147483659" r:id="rId15"/>
    <p:sldLayoutId id="2147483660" r:id="rId16"/>
    <p:sldLayoutId id="2147483658" r:id="rId17"/>
    <p:sldLayoutId id="2147483671" r:id="rId18"/>
    <p:sldLayoutId id="2147483670" r:id="rId19"/>
    <p:sldLayoutId id="2147483652" r:id="rId20"/>
    <p:sldLayoutId id="2147483653"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25.png"/><Relationship Id="rId10" Type="http://schemas.microsoft.com/office/2007/relationships/hdphoto" Target="../media/hdphoto2.wdp"/><Relationship Id="rId4" Type="http://schemas.openxmlformats.org/officeDocument/2006/relationships/image" Target="../media/image24.svg"/><Relationship Id="rId9" Type="http://schemas.openxmlformats.org/officeDocument/2006/relationships/image" Target="../media/image28.png"/></Relationships>
</file>

<file path=ppt/slides/_rels/slide4.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31.svg"/><Relationship Id="rId5" Type="http://schemas.openxmlformats.org/officeDocument/2006/relationships/image" Target="../media/image30.pn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microsoft.com/office/2007/relationships/hdphoto" Target="../media/hdphoto5.wdp"/><Relationship Id="rId5" Type="http://schemas.openxmlformats.org/officeDocument/2006/relationships/image" Target="../media/image35.pn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3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CF61054-F787-E879-E4CF-E9C53FEABF67}"/>
              </a:ext>
            </a:extLst>
          </p:cNvPr>
          <p:cNvSpPr>
            <a:spLocks noGrp="1"/>
          </p:cNvSpPr>
          <p:nvPr>
            <p:ph type="body" sz="quarter" idx="13"/>
          </p:nvPr>
        </p:nvSpPr>
        <p:spPr/>
        <p:txBody>
          <a:bodyPr/>
          <a:lstStyle/>
          <a:p>
            <a:r>
              <a:rPr lang="en-US" dirty="0"/>
              <a:t>Morgan </a:t>
            </a:r>
            <a:r>
              <a:rPr lang="en-US" dirty="0">
                <a:latin typeface="Amazon Ember" panose="020B0603020204020204" pitchFamily="34" charset="0"/>
                <a:ea typeface="Amazon Ember" panose="020B0603020204020204" pitchFamily="34" charset="0"/>
                <a:cs typeface="Amazon Ember" panose="020B0603020204020204" pitchFamily="34" charset="0"/>
              </a:rPr>
              <a:t>Reed</a:t>
            </a:r>
          </a:p>
        </p:txBody>
      </p:sp>
      <p:sp>
        <p:nvSpPr>
          <p:cNvPr id="4" name="Text Placeholder 3">
            <a:extLst>
              <a:ext uri="{FF2B5EF4-FFF2-40B4-BE49-F238E27FC236}">
                <a16:creationId xmlns:a16="http://schemas.microsoft.com/office/drawing/2014/main" id="{44424D1B-92C3-81F9-F472-550B26FB3EFC}"/>
              </a:ext>
            </a:extLst>
          </p:cNvPr>
          <p:cNvSpPr>
            <a:spLocks noGrp="1"/>
          </p:cNvSpPr>
          <p:nvPr>
            <p:ph type="body" sz="quarter" idx="14"/>
          </p:nvPr>
        </p:nvSpPr>
        <p:spPr>
          <a:xfrm>
            <a:off x="800791" y="4666511"/>
            <a:ext cx="4800600" cy="634450"/>
          </a:xfrm>
        </p:spPr>
        <p:txBody>
          <a:bodyPr>
            <a:normAutofit fontScale="92500" lnSpcReduction="10000"/>
          </a:bodyPr>
          <a:lstStyle/>
          <a:p>
            <a:r>
              <a:rPr lang="en-US" dirty="0">
                <a:latin typeface="Amazon Ember" panose="020B0603020204020204" pitchFamily="34" charset="0"/>
                <a:ea typeface="Amazon Ember" panose="020B0603020204020204" pitchFamily="34" charset="0"/>
                <a:cs typeface="Amazon Ember" panose="020B0603020204020204" pitchFamily="34" charset="0"/>
              </a:rPr>
              <a:t>Executive Government Advisor</a:t>
            </a:r>
          </a:p>
          <a:p>
            <a:r>
              <a:rPr lang="en-US" dirty="0">
                <a:latin typeface="Amazon Ember" panose="020B0603020204020204" pitchFamily="34" charset="0"/>
                <a:ea typeface="Amazon Ember" panose="020B0603020204020204" pitchFamily="34" charset="0"/>
                <a:cs typeface="Amazon Ember" panose="020B0603020204020204" pitchFamily="34" charset="0"/>
              </a:rPr>
              <a:t>Amazon Web Services</a:t>
            </a:r>
          </a:p>
        </p:txBody>
      </p:sp>
      <p:sp>
        <p:nvSpPr>
          <p:cNvPr id="5" name="Title 4">
            <a:extLst>
              <a:ext uri="{FF2B5EF4-FFF2-40B4-BE49-F238E27FC236}">
                <a16:creationId xmlns:a16="http://schemas.microsoft.com/office/drawing/2014/main" id="{5218D41B-DD74-B7B3-53CA-A3A7EC8D434D}"/>
              </a:ext>
            </a:extLst>
          </p:cNvPr>
          <p:cNvSpPr>
            <a:spLocks noGrp="1"/>
          </p:cNvSpPr>
          <p:nvPr>
            <p:ph type="ctrTitle"/>
          </p:nvPr>
        </p:nvSpPr>
        <p:spPr>
          <a:xfrm>
            <a:off x="613581" y="1779494"/>
            <a:ext cx="9975620" cy="1649506"/>
          </a:xfrm>
        </p:spPr>
        <p:txBody>
          <a:bodyPr/>
          <a:lstStyle/>
          <a:p>
            <a:r>
              <a:rPr lang="en-US" b="0" dirty="0">
                <a:latin typeface="Amazon Ember Heavy" panose="020B0603020204020204" pitchFamily="34" charset="0"/>
                <a:ea typeface="Amazon Ember Heavy" panose="020B0603020204020204" pitchFamily="34" charset="0"/>
                <a:cs typeface="Amazon Ember Heavy" panose="020B0603020204020204" pitchFamily="34" charset="0"/>
              </a:rPr>
              <a:t>Arizona’s Journey to the Cloud</a:t>
            </a:r>
          </a:p>
        </p:txBody>
      </p:sp>
    </p:spTree>
    <p:extLst>
      <p:ext uri="{BB962C8B-B14F-4D97-AF65-F5344CB8AC3E}">
        <p14:creationId xmlns:p14="http://schemas.microsoft.com/office/powerpoint/2010/main" val="16745117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E1A6FE-7F12-7D3B-25D0-B1605FE136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108" y="0"/>
            <a:ext cx="11069783" cy="6213738"/>
          </a:xfrm>
          <a:prstGeom prst="rect">
            <a:avLst/>
          </a:prstGeom>
        </p:spPr>
      </p:pic>
      <p:sp>
        <p:nvSpPr>
          <p:cNvPr id="6" name="TextBox 5">
            <a:extLst>
              <a:ext uri="{FF2B5EF4-FFF2-40B4-BE49-F238E27FC236}">
                <a16:creationId xmlns:a16="http://schemas.microsoft.com/office/drawing/2014/main" id="{F03C3A7C-2F73-4128-1051-994F6482CC75}"/>
              </a:ext>
            </a:extLst>
          </p:cNvPr>
          <p:cNvSpPr txBox="1"/>
          <p:nvPr/>
        </p:nvSpPr>
        <p:spPr>
          <a:xfrm>
            <a:off x="411207" y="644262"/>
            <a:ext cx="6009329" cy="769441"/>
          </a:xfrm>
          <a:prstGeom prst="rect">
            <a:avLst/>
          </a:prstGeom>
          <a:noFill/>
        </p:spPr>
        <p:txBody>
          <a:bodyPr wrap="square" rtlCol="0">
            <a:spAutoFit/>
          </a:bodyPr>
          <a:lstStyle/>
          <a:p>
            <a:r>
              <a:rPr lang="en-US" sz="4400" b="1" dirty="0">
                <a:solidFill>
                  <a:schemeClr val="bg1"/>
                </a:solidFill>
                <a:latin typeface="Amazon Ember Heavy" panose="020B0603020204020204" pitchFamily="34" charset="0"/>
                <a:ea typeface="Amazon Ember Heavy" panose="020B0603020204020204" pitchFamily="34" charset="0"/>
                <a:cs typeface="Amazon Ember Heavy" panose="020B0603020204020204" pitchFamily="34" charset="0"/>
              </a:rPr>
              <a:t>How it started…</a:t>
            </a:r>
          </a:p>
        </p:txBody>
      </p:sp>
    </p:spTree>
    <p:extLst>
      <p:ext uri="{BB962C8B-B14F-4D97-AF65-F5344CB8AC3E}">
        <p14:creationId xmlns:p14="http://schemas.microsoft.com/office/powerpoint/2010/main" val="41897517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B006D-7FC9-C448-5259-A4287365FDE9}"/>
              </a:ext>
            </a:extLst>
          </p:cNvPr>
          <p:cNvSpPr>
            <a:spLocks noGrp="1"/>
          </p:cNvSpPr>
          <p:nvPr>
            <p:ph type="title"/>
          </p:nvPr>
        </p:nvSpPr>
        <p:spPr>
          <a:xfrm>
            <a:off x="408122" y="586687"/>
            <a:ext cx="10972800" cy="609601"/>
          </a:xfrm>
        </p:spPr>
        <p:txBody>
          <a:bodyPr>
            <a:noAutofit/>
          </a:bodyPr>
          <a:lstStyle/>
          <a:p>
            <a:r>
              <a:rPr lang="en-SG" b="1" dirty="0">
                <a:latin typeface="Amazon Ember Heavy" panose="020B0603020204020204" pitchFamily="34" charset="0"/>
                <a:ea typeface="Amazon Ember Heavy" panose="020B0603020204020204" pitchFamily="34" charset="0"/>
                <a:cs typeface="Amazon Ember Heavy" panose="020B0603020204020204" pitchFamily="34" charset="0"/>
              </a:rPr>
              <a:t>What</a:t>
            </a:r>
            <a:r>
              <a:rPr lang="en-SG" sz="4800" b="1" dirty="0">
                <a:latin typeface="Amazon Ember Heavy" panose="020B0603020204020204" pitchFamily="34" charset="0"/>
                <a:ea typeface="Amazon Ember Heavy" panose="020B0603020204020204" pitchFamily="34" charset="0"/>
                <a:cs typeface="Amazon Ember Heavy" panose="020B0603020204020204" pitchFamily="34" charset="0"/>
              </a:rPr>
              <a:t> we did</a:t>
            </a:r>
            <a:endParaRPr lang="en-US" sz="4800" b="1" dirty="0">
              <a:latin typeface="Amazon Ember Heavy" panose="020B0603020204020204" pitchFamily="34" charset="0"/>
              <a:ea typeface="Amazon Ember Heavy" panose="020B0603020204020204" pitchFamily="34" charset="0"/>
              <a:cs typeface="Amazon Ember Heavy" panose="020B0603020204020204" pitchFamily="34" charset="0"/>
            </a:endParaRPr>
          </a:p>
        </p:txBody>
      </p:sp>
      <p:sp>
        <p:nvSpPr>
          <p:cNvPr id="3" name="TextBox 2">
            <a:extLst>
              <a:ext uri="{FF2B5EF4-FFF2-40B4-BE49-F238E27FC236}">
                <a16:creationId xmlns:a16="http://schemas.microsoft.com/office/drawing/2014/main" id="{A054D2B3-4641-8980-6AE8-6BACF3AEE22F}"/>
              </a:ext>
            </a:extLst>
          </p:cNvPr>
          <p:cNvSpPr txBox="1"/>
          <p:nvPr/>
        </p:nvSpPr>
        <p:spPr>
          <a:xfrm>
            <a:off x="1178296" y="4916095"/>
            <a:ext cx="1992853" cy="369332"/>
          </a:xfrm>
          <a:prstGeom prst="rect">
            <a:avLst/>
          </a:prstGeom>
          <a:noFill/>
        </p:spPr>
        <p:txBody>
          <a:bodyPr wrap="none" rtlCol="0">
            <a:spAutoFit/>
          </a:bodyPr>
          <a:lstStyle/>
          <a:p>
            <a:r>
              <a:rPr lang="en-US" dirty="0">
                <a:solidFill>
                  <a:schemeClr val="bg1"/>
                </a:solidFill>
              </a:rPr>
              <a:t>Cloud-First Policy</a:t>
            </a:r>
          </a:p>
        </p:txBody>
      </p:sp>
      <p:sp>
        <p:nvSpPr>
          <p:cNvPr id="6" name="TextBox 5">
            <a:extLst>
              <a:ext uri="{FF2B5EF4-FFF2-40B4-BE49-F238E27FC236}">
                <a16:creationId xmlns:a16="http://schemas.microsoft.com/office/drawing/2014/main" id="{B11CE04E-C6F0-50BA-B8B9-4C029573C598}"/>
              </a:ext>
            </a:extLst>
          </p:cNvPr>
          <p:cNvSpPr txBox="1"/>
          <p:nvPr/>
        </p:nvSpPr>
        <p:spPr>
          <a:xfrm>
            <a:off x="3838879" y="4916095"/>
            <a:ext cx="1864613" cy="369332"/>
          </a:xfrm>
          <a:prstGeom prst="rect">
            <a:avLst/>
          </a:prstGeom>
          <a:noFill/>
        </p:spPr>
        <p:txBody>
          <a:bodyPr wrap="none" rtlCol="0">
            <a:spAutoFit/>
          </a:bodyPr>
          <a:lstStyle/>
          <a:p>
            <a:r>
              <a:rPr lang="en-US" dirty="0">
                <a:solidFill>
                  <a:schemeClr val="bg1"/>
                </a:solidFill>
              </a:rPr>
              <a:t>Why Not Cloud?</a:t>
            </a:r>
          </a:p>
        </p:txBody>
      </p:sp>
      <p:sp>
        <p:nvSpPr>
          <p:cNvPr id="7" name="TextBox 6">
            <a:extLst>
              <a:ext uri="{FF2B5EF4-FFF2-40B4-BE49-F238E27FC236}">
                <a16:creationId xmlns:a16="http://schemas.microsoft.com/office/drawing/2014/main" id="{AAA76A05-8600-E236-5619-8D151CB8FC00}"/>
              </a:ext>
            </a:extLst>
          </p:cNvPr>
          <p:cNvSpPr txBox="1"/>
          <p:nvPr/>
        </p:nvSpPr>
        <p:spPr>
          <a:xfrm>
            <a:off x="6125980" y="4916095"/>
            <a:ext cx="2189446" cy="369332"/>
          </a:xfrm>
          <a:prstGeom prst="rect">
            <a:avLst/>
          </a:prstGeom>
          <a:noFill/>
        </p:spPr>
        <p:txBody>
          <a:bodyPr wrap="none" rtlCol="0">
            <a:spAutoFit/>
          </a:bodyPr>
          <a:lstStyle/>
          <a:p>
            <a:r>
              <a:rPr lang="en-US" dirty="0">
                <a:solidFill>
                  <a:schemeClr val="bg1"/>
                </a:solidFill>
              </a:rPr>
              <a:t>Trained Our People</a:t>
            </a:r>
          </a:p>
        </p:txBody>
      </p:sp>
      <p:pic>
        <p:nvPicPr>
          <p:cNvPr id="9" name="Graphic 8">
            <a:extLst>
              <a:ext uri="{FF2B5EF4-FFF2-40B4-BE49-F238E27FC236}">
                <a16:creationId xmlns:a16="http://schemas.microsoft.com/office/drawing/2014/main" id="{2943378D-2D00-57EE-7AA5-F3198F026C8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5463" y="3201047"/>
            <a:ext cx="1905000" cy="1905000"/>
          </a:xfrm>
          <a:prstGeom prst="rect">
            <a:avLst/>
          </a:prstGeom>
        </p:spPr>
      </p:pic>
      <p:pic>
        <p:nvPicPr>
          <p:cNvPr id="12" name="Picture 11">
            <a:extLst>
              <a:ext uri="{FF2B5EF4-FFF2-40B4-BE49-F238E27FC236}">
                <a16:creationId xmlns:a16="http://schemas.microsoft.com/office/drawing/2014/main" id="{D727835F-DDCF-C3E6-C296-2B7096DE8F44}"/>
              </a:ext>
            </a:extLst>
          </p:cNvPr>
          <p:cNvPicPr>
            <a:picLocks noChangeAspect="1"/>
          </p:cNvPicPr>
          <p:nvPr/>
        </p:nvPicPr>
        <p:blipFill>
          <a:blip r:embed="rId5">
            <a:biLevel thresh="50000"/>
            <a:extLst>
              <a:ext uri="{BEBA8EAE-BF5A-486C-A8C5-ECC9F3942E4B}">
                <a14:imgProps xmlns:a14="http://schemas.microsoft.com/office/drawing/2010/main">
                  <a14:imgLayer r:embed="rId6">
                    <a14:imgEffect>
                      <a14:colorTemperature colorTemp="4700"/>
                    </a14:imgEffect>
                    <a14:imgEffect>
                      <a14:saturation sat="0"/>
                    </a14:imgEffect>
                  </a14:imgLayer>
                </a14:imgProps>
              </a:ext>
            </a:extLst>
          </a:blip>
          <a:stretch>
            <a:fillRect/>
          </a:stretch>
        </p:blipFill>
        <p:spPr>
          <a:xfrm>
            <a:off x="3803302" y="3370867"/>
            <a:ext cx="1681482" cy="1681482"/>
          </a:xfrm>
          <a:prstGeom prst="rect">
            <a:avLst/>
          </a:prstGeom>
          <a:noFill/>
          <a:ln>
            <a:noFill/>
          </a:ln>
        </p:spPr>
      </p:pic>
      <p:sp>
        <p:nvSpPr>
          <p:cNvPr id="17" name="Rectangle 16">
            <a:extLst>
              <a:ext uri="{FF2B5EF4-FFF2-40B4-BE49-F238E27FC236}">
                <a16:creationId xmlns:a16="http://schemas.microsoft.com/office/drawing/2014/main" id="{346A5C4B-D9EC-4BA3-DEE5-44DF4913800B}"/>
              </a:ext>
            </a:extLst>
          </p:cNvPr>
          <p:cNvSpPr/>
          <p:nvPr/>
        </p:nvSpPr>
        <p:spPr>
          <a:xfrm>
            <a:off x="2296142" y="1638426"/>
            <a:ext cx="7425447" cy="400110"/>
          </a:xfrm>
          <a:prstGeom prst="rect">
            <a:avLst/>
          </a:prstGeom>
        </p:spPr>
        <p:txBody>
          <a:bodyPr wrap="square">
            <a:spAutoFit/>
          </a:bodyPr>
          <a:lstStyle/>
          <a:p>
            <a:pPr algn="ctr" defTabSz="914307"/>
            <a:r>
              <a:rPr lang="en-US" sz="2000" cap="all"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t>ESTABLISH A MODERN FOUNDATION </a:t>
            </a:r>
            <a:endParaRPr lang="en-US" sz="1765" dirty="0">
              <a:solidFill>
                <a:srgbClr val="FFFFFF"/>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18" name="Oval 17">
            <a:extLst>
              <a:ext uri="{FF2B5EF4-FFF2-40B4-BE49-F238E27FC236}">
                <a16:creationId xmlns:a16="http://schemas.microsoft.com/office/drawing/2014/main" id="{50C89AC8-F326-DAA0-CE18-DDC006E7DA35}"/>
              </a:ext>
            </a:extLst>
          </p:cNvPr>
          <p:cNvSpPr/>
          <p:nvPr/>
        </p:nvSpPr>
        <p:spPr bwMode="auto">
          <a:xfrm>
            <a:off x="1648115" y="2534483"/>
            <a:ext cx="648027" cy="638675"/>
          </a:xfrm>
          <a:prstGeom prst="ellipse">
            <a:avLst/>
          </a:prstGeom>
          <a:no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p>
            <a:pPr algn="ctr" defTabSz="777029" fontAlgn="base">
              <a:lnSpc>
                <a:spcPct val="90000"/>
              </a:lnSpc>
              <a:spcBef>
                <a:spcPct val="0"/>
              </a:spcBef>
              <a:spcAft>
                <a:spcPct val="0"/>
              </a:spcAft>
            </a:pPr>
            <a:r>
              <a:rPr lang="en-US" sz="2000" dirty="0">
                <a:solidFill>
                  <a:schemeClr val="bg1"/>
                </a:solidFill>
                <a:latin typeface="Amazon Ember"/>
                <a:ea typeface="Segoe UI" pitchFamily="34" charset="0"/>
                <a:cs typeface="Segoe UI" pitchFamily="34" charset="0"/>
              </a:rPr>
              <a:t>1</a:t>
            </a:r>
          </a:p>
        </p:txBody>
      </p:sp>
      <p:sp>
        <p:nvSpPr>
          <p:cNvPr id="19" name="Oval 18">
            <a:extLst>
              <a:ext uri="{FF2B5EF4-FFF2-40B4-BE49-F238E27FC236}">
                <a16:creationId xmlns:a16="http://schemas.microsoft.com/office/drawing/2014/main" id="{62D08F30-89BF-D9E8-0489-676B32377BC2}"/>
              </a:ext>
            </a:extLst>
          </p:cNvPr>
          <p:cNvSpPr/>
          <p:nvPr/>
        </p:nvSpPr>
        <p:spPr bwMode="auto">
          <a:xfrm>
            <a:off x="4284224" y="2534482"/>
            <a:ext cx="638675" cy="638675"/>
          </a:xfrm>
          <a:prstGeom prst="ellipse">
            <a:avLst/>
          </a:prstGeom>
          <a:no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p>
            <a:pPr algn="ctr" defTabSz="777029" fontAlgn="base">
              <a:lnSpc>
                <a:spcPct val="90000"/>
              </a:lnSpc>
              <a:spcBef>
                <a:spcPct val="0"/>
              </a:spcBef>
              <a:spcAft>
                <a:spcPct val="0"/>
              </a:spcAft>
            </a:pPr>
            <a:r>
              <a:rPr lang="en-US" sz="2000" dirty="0">
                <a:solidFill>
                  <a:schemeClr val="bg1"/>
                </a:solidFill>
                <a:latin typeface="Amazon Ember"/>
                <a:ea typeface="Segoe UI" pitchFamily="34" charset="0"/>
                <a:cs typeface="Segoe UI" pitchFamily="34" charset="0"/>
              </a:rPr>
              <a:t>2</a:t>
            </a:r>
          </a:p>
        </p:txBody>
      </p:sp>
      <p:sp>
        <p:nvSpPr>
          <p:cNvPr id="20" name="Oval 19">
            <a:extLst>
              <a:ext uri="{FF2B5EF4-FFF2-40B4-BE49-F238E27FC236}">
                <a16:creationId xmlns:a16="http://schemas.microsoft.com/office/drawing/2014/main" id="{BEEF562D-7372-576E-C422-0C79B025BF87}"/>
              </a:ext>
            </a:extLst>
          </p:cNvPr>
          <p:cNvSpPr/>
          <p:nvPr/>
        </p:nvSpPr>
        <p:spPr bwMode="auto">
          <a:xfrm>
            <a:off x="6879874" y="2534733"/>
            <a:ext cx="638675" cy="638675"/>
          </a:xfrm>
          <a:prstGeom prst="ellipse">
            <a:avLst/>
          </a:prstGeom>
          <a:no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p>
            <a:pPr algn="ctr" defTabSz="777029" fontAlgn="base">
              <a:lnSpc>
                <a:spcPct val="90000"/>
              </a:lnSpc>
              <a:spcBef>
                <a:spcPct val="0"/>
              </a:spcBef>
              <a:spcAft>
                <a:spcPct val="0"/>
              </a:spcAft>
            </a:pPr>
            <a:r>
              <a:rPr lang="en-US" sz="2000" dirty="0">
                <a:solidFill>
                  <a:schemeClr val="bg1"/>
                </a:solidFill>
                <a:latin typeface="Amazon Ember"/>
                <a:ea typeface="Segoe UI" pitchFamily="34" charset="0"/>
                <a:cs typeface="Segoe UI" pitchFamily="34" charset="0"/>
              </a:rPr>
              <a:t>3</a:t>
            </a:r>
          </a:p>
        </p:txBody>
      </p:sp>
      <p:sp>
        <p:nvSpPr>
          <p:cNvPr id="21" name="Oval 20">
            <a:extLst>
              <a:ext uri="{FF2B5EF4-FFF2-40B4-BE49-F238E27FC236}">
                <a16:creationId xmlns:a16="http://schemas.microsoft.com/office/drawing/2014/main" id="{E6340D75-4C13-F8CC-064F-F26DFCD159A3}"/>
              </a:ext>
            </a:extLst>
          </p:cNvPr>
          <p:cNvSpPr/>
          <p:nvPr/>
        </p:nvSpPr>
        <p:spPr bwMode="auto">
          <a:xfrm>
            <a:off x="9680110" y="2535626"/>
            <a:ext cx="638675" cy="638675"/>
          </a:xfrm>
          <a:prstGeom prst="ellipse">
            <a:avLst/>
          </a:prstGeom>
          <a:no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p>
            <a:pPr algn="ctr" defTabSz="777029" fontAlgn="base">
              <a:lnSpc>
                <a:spcPct val="90000"/>
              </a:lnSpc>
              <a:spcBef>
                <a:spcPct val="0"/>
              </a:spcBef>
              <a:spcAft>
                <a:spcPct val="0"/>
              </a:spcAft>
            </a:pPr>
            <a:r>
              <a:rPr lang="en-US" sz="2000" dirty="0">
                <a:solidFill>
                  <a:schemeClr val="bg1"/>
                </a:solidFill>
                <a:latin typeface="Amazon Ember"/>
                <a:ea typeface="Segoe UI" pitchFamily="34" charset="0"/>
                <a:cs typeface="Segoe UI" pitchFamily="34" charset="0"/>
              </a:rPr>
              <a:t>4</a:t>
            </a:r>
          </a:p>
        </p:txBody>
      </p:sp>
      <p:pic>
        <p:nvPicPr>
          <p:cNvPr id="22" name="Graphic 21">
            <a:extLst>
              <a:ext uri="{FF2B5EF4-FFF2-40B4-BE49-F238E27FC236}">
                <a16:creationId xmlns:a16="http://schemas.microsoft.com/office/drawing/2014/main" id="{FE643685-4977-CEE3-B4EF-C9BA9029DC1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48433" y="3152186"/>
            <a:ext cx="1905000" cy="1905000"/>
          </a:xfrm>
          <a:prstGeom prst="rect">
            <a:avLst/>
          </a:prstGeom>
        </p:spPr>
      </p:pic>
      <p:sp>
        <p:nvSpPr>
          <p:cNvPr id="24" name="TextBox 23">
            <a:extLst>
              <a:ext uri="{FF2B5EF4-FFF2-40B4-BE49-F238E27FC236}">
                <a16:creationId xmlns:a16="http://schemas.microsoft.com/office/drawing/2014/main" id="{0D281F89-4702-0CA9-FC72-805E0C34B2F6}"/>
              </a:ext>
            </a:extLst>
          </p:cNvPr>
          <p:cNvSpPr txBox="1"/>
          <p:nvPr/>
        </p:nvSpPr>
        <p:spPr>
          <a:xfrm>
            <a:off x="8910753" y="4907928"/>
            <a:ext cx="2390398" cy="369332"/>
          </a:xfrm>
          <a:prstGeom prst="rect">
            <a:avLst/>
          </a:prstGeom>
          <a:noFill/>
        </p:spPr>
        <p:txBody>
          <a:bodyPr wrap="none" rtlCol="0">
            <a:spAutoFit/>
          </a:bodyPr>
          <a:lstStyle/>
          <a:p>
            <a:r>
              <a:rPr lang="en-US" dirty="0">
                <a:solidFill>
                  <a:schemeClr val="bg1"/>
                </a:solidFill>
              </a:rPr>
              <a:t>Core Network to Colo</a:t>
            </a:r>
          </a:p>
        </p:txBody>
      </p:sp>
      <p:pic>
        <p:nvPicPr>
          <p:cNvPr id="25" name="Picture 24">
            <a:extLst>
              <a:ext uri="{FF2B5EF4-FFF2-40B4-BE49-F238E27FC236}">
                <a16:creationId xmlns:a16="http://schemas.microsoft.com/office/drawing/2014/main" id="{D43BBE8D-95D6-B2AA-C375-3BA9E5C82A6A}"/>
              </a:ext>
            </a:extLst>
          </p:cNvPr>
          <p:cNvPicPr>
            <a:picLocks noChangeAspect="1"/>
          </p:cNvPicPr>
          <p:nvPr/>
        </p:nvPicPr>
        <p:blipFill>
          <a:blip r:embed="rId9">
            <a:biLevel thresh="50000"/>
            <a:extLst>
              <a:ext uri="{BEBA8EAE-BF5A-486C-A8C5-ECC9F3942E4B}">
                <a14:imgProps xmlns:a14="http://schemas.microsoft.com/office/drawing/2010/main">
                  <a14:imgLayer r:embed="rId10">
                    <a14:imgEffect>
                      <a14:colorTemperature colorTemp="4700"/>
                    </a14:imgEffect>
                    <a14:imgEffect>
                      <a14:saturation sat="0"/>
                    </a14:imgEffect>
                  </a14:imgLayer>
                </a14:imgProps>
              </a:ext>
            </a:extLst>
          </a:blip>
          <a:stretch>
            <a:fillRect/>
          </a:stretch>
        </p:blipFill>
        <p:spPr>
          <a:xfrm>
            <a:off x="8784874" y="2960594"/>
            <a:ext cx="1392494" cy="1392494"/>
          </a:xfrm>
          <a:prstGeom prst="rect">
            <a:avLst/>
          </a:prstGeom>
        </p:spPr>
      </p:pic>
      <p:grpSp>
        <p:nvGrpSpPr>
          <p:cNvPr id="26" name="Group 25">
            <a:extLst>
              <a:ext uri="{FF2B5EF4-FFF2-40B4-BE49-F238E27FC236}">
                <a16:creationId xmlns:a16="http://schemas.microsoft.com/office/drawing/2014/main" id="{1E00313C-9EA0-26AB-949C-CC93DDE28E17}"/>
              </a:ext>
            </a:extLst>
          </p:cNvPr>
          <p:cNvGrpSpPr/>
          <p:nvPr/>
        </p:nvGrpSpPr>
        <p:grpSpPr>
          <a:xfrm>
            <a:off x="9505917" y="3676465"/>
            <a:ext cx="1380603" cy="1143000"/>
            <a:chOff x="1942490" y="2553890"/>
            <a:chExt cx="1656724" cy="1594531"/>
          </a:xfrm>
        </p:grpSpPr>
        <p:grpSp>
          <p:nvGrpSpPr>
            <p:cNvPr id="27" name="Group 26">
              <a:extLst>
                <a:ext uri="{FF2B5EF4-FFF2-40B4-BE49-F238E27FC236}">
                  <a16:creationId xmlns:a16="http://schemas.microsoft.com/office/drawing/2014/main" id="{AA157CA3-6FBB-7288-C97D-E13EFC8881CB}"/>
                </a:ext>
              </a:extLst>
            </p:cNvPr>
            <p:cNvGrpSpPr/>
            <p:nvPr/>
          </p:nvGrpSpPr>
          <p:grpSpPr>
            <a:xfrm>
              <a:off x="1942490" y="2955021"/>
              <a:ext cx="1107391" cy="1193400"/>
              <a:chOff x="1229381" y="2694881"/>
              <a:chExt cx="1107391" cy="1193400"/>
            </a:xfrm>
          </p:grpSpPr>
          <p:sp>
            <p:nvSpPr>
              <p:cNvPr id="31" name="Freeform: Shape 99">
                <a:extLst>
                  <a:ext uri="{FF2B5EF4-FFF2-40B4-BE49-F238E27FC236}">
                    <a16:creationId xmlns:a16="http://schemas.microsoft.com/office/drawing/2014/main" id="{44DC013E-52B6-1FC3-1A30-E0F5D54058E0}"/>
                  </a:ext>
                </a:extLst>
              </p:cNvPr>
              <p:cNvSpPr/>
              <p:nvPr/>
            </p:nvSpPr>
            <p:spPr>
              <a:xfrm>
                <a:off x="1229381" y="2694881"/>
                <a:ext cx="1107391" cy="311790"/>
              </a:xfrm>
              <a:custGeom>
                <a:avLst/>
                <a:gdLst>
                  <a:gd name="connsiteX0" fmla="*/ 320235 w 331499"/>
                  <a:gd name="connsiteY0" fmla="*/ 90760 h 93334"/>
                  <a:gd name="connsiteX1" fmla="*/ 11265 w 331499"/>
                  <a:gd name="connsiteY1" fmla="*/ 90760 h 93334"/>
                  <a:gd name="connsiteX2" fmla="*/ 4828 w 331499"/>
                  <a:gd name="connsiteY2" fmla="*/ 84323 h 93334"/>
                  <a:gd name="connsiteX3" fmla="*/ 4828 w 331499"/>
                  <a:gd name="connsiteY3" fmla="*/ 11265 h 93334"/>
                  <a:gd name="connsiteX4" fmla="*/ 11265 w 331499"/>
                  <a:gd name="connsiteY4" fmla="*/ 4828 h 93334"/>
                  <a:gd name="connsiteX5" fmla="*/ 320235 w 331499"/>
                  <a:gd name="connsiteY5" fmla="*/ 4828 h 93334"/>
                  <a:gd name="connsiteX6" fmla="*/ 326672 w 331499"/>
                  <a:gd name="connsiteY6" fmla="*/ 11265 h 93334"/>
                  <a:gd name="connsiteX7" fmla="*/ 326672 w 331499"/>
                  <a:gd name="connsiteY7" fmla="*/ 84323 h 93334"/>
                  <a:gd name="connsiteX8" fmla="*/ 320235 w 331499"/>
                  <a:gd name="connsiteY8" fmla="*/ 90760 h 93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499" h="93334">
                    <a:moveTo>
                      <a:pt x="320235" y="90760"/>
                    </a:moveTo>
                    <a:lnTo>
                      <a:pt x="11265" y="90760"/>
                    </a:lnTo>
                    <a:cubicBezTo>
                      <a:pt x="7724" y="90760"/>
                      <a:pt x="4828" y="87864"/>
                      <a:pt x="4828" y="84323"/>
                    </a:cubicBezTo>
                    <a:lnTo>
                      <a:pt x="4828" y="11265"/>
                    </a:lnTo>
                    <a:cubicBezTo>
                      <a:pt x="4828" y="7724"/>
                      <a:pt x="7724" y="4828"/>
                      <a:pt x="11265" y="4828"/>
                    </a:cubicBezTo>
                    <a:lnTo>
                      <a:pt x="320235" y="4828"/>
                    </a:lnTo>
                    <a:cubicBezTo>
                      <a:pt x="323776" y="4828"/>
                      <a:pt x="326672" y="7724"/>
                      <a:pt x="326672" y="11265"/>
                    </a:cubicBezTo>
                    <a:lnTo>
                      <a:pt x="326672" y="84323"/>
                    </a:lnTo>
                    <a:cubicBezTo>
                      <a:pt x="326672" y="87864"/>
                      <a:pt x="323776" y="90760"/>
                      <a:pt x="320235" y="90760"/>
                    </a:cubicBezTo>
                    <a:close/>
                  </a:path>
                </a:pathLst>
              </a:custGeom>
              <a:noFill/>
              <a:ln w="19050" cap="flat">
                <a:solidFill>
                  <a:srgbClr val="F8F8F8"/>
                </a:solidFill>
                <a:prstDash val="solid"/>
                <a:round/>
              </a:ln>
            </p:spPr>
            <p:txBody>
              <a:bodyPr rtlCol="0" anchor="ctr"/>
              <a:lstStyle/>
              <a:p>
                <a:pPr defTabSz="761970">
                  <a:defRPr/>
                </a:pPr>
                <a:endParaRPr lang="en-US" sz="1500" kern="0">
                  <a:solidFill>
                    <a:srgbClr val="1D516C"/>
                  </a:solidFill>
                </a:endParaRPr>
              </a:p>
            </p:txBody>
          </p:sp>
          <p:sp>
            <p:nvSpPr>
              <p:cNvPr id="32" name="Freeform: Shape 100">
                <a:extLst>
                  <a:ext uri="{FF2B5EF4-FFF2-40B4-BE49-F238E27FC236}">
                    <a16:creationId xmlns:a16="http://schemas.microsoft.com/office/drawing/2014/main" id="{8BA9CDDA-B188-B294-FCA5-4F12CADD7C2F}"/>
                  </a:ext>
                </a:extLst>
              </p:cNvPr>
              <p:cNvSpPr/>
              <p:nvPr/>
            </p:nvSpPr>
            <p:spPr>
              <a:xfrm>
                <a:off x="1229381" y="3084081"/>
                <a:ext cx="1107391" cy="311790"/>
              </a:xfrm>
              <a:custGeom>
                <a:avLst/>
                <a:gdLst>
                  <a:gd name="connsiteX0" fmla="*/ 320557 w 331499"/>
                  <a:gd name="connsiteY0" fmla="*/ 90438 h 93334"/>
                  <a:gd name="connsiteX1" fmla="*/ 10943 w 331499"/>
                  <a:gd name="connsiteY1" fmla="*/ 90438 h 93334"/>
                  <a:gd name="connsiteX2" fmla="*/ 4828 w 331499"/>
                  <a:gd name="connsiteY2" fmla="*/ 84323 h 93334"/>
                  <a:gd name="connsiteX3" fmla="*/ 4828 w 331499"/>
                  <a:gd name="connsiteY3" fmla="*/ 10943 h 93334"/>
                  <a:gd name="connsiteX4" fmla="*/ 10943 w 331499"/>
                  <a:gd name="connsiteY4" fmla="*/ 4828 h 93334"/>
                  <a:gd name="connsiteX5" fmla="*/ 320557 w 331499"/>
                  <a:gd name="connsiteY5" fmla="*/ 4828 h 93334"/>
                  <a:gd name="connsiteX6" fmla="*/ 326672 w 331499"/>
                  <a:gd name="connsiteY6" fmla="*/ 10943 h 93334"/>
                  <a:gd name="connsiteX7" fmla="*/ 326672 w 331499"/>
                  <a:gd name="connsiteY7" fmla="*/ 84323 h 93334"/>
                  <a:gd name="connsiteX8" fmla="*/ 320557 w 331499"/>
                  <a:gd name="connsiteY8" fmla="*/ 90438 h 93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499" h="93334">
                    <a:moveTo>
                      <a:pt x="320557" y="90438"/>
                    </a:moveTo>
                    <a:lnTo>
                      <a:pt x="10943" y="90438"/>
                    </a:lnTo>
                    <a:cubicBezTo>
                      <a:pt x="7402" y="90438"/>
                      <a:pt x="4828" y="87542"/>
                      <a:pt x="4828" y="84323"/>
                    </a:cubicBezTo>
                    <a:lnTo>
                      <a:pt x="4828" y="10943"/>
                    </a:lnTo>
                    <a:cubicBezTo>
                      <a:pt x="4828" y="7402"/>
                      <a:pt x="7724" y="4828"/>
                      <a:pt x="10943" y="4828"/>
                    </a:cubicBezTo>
                    <a:lnTo>
                      <a:pt x="320557" y="4828"/>
                    </a:lnTo>
                    <a:cubicBezTo>
                      <a:pt x="324097" y="4828"/>
                      <a:pt x="326672" y="7724"/>
                      <a:pt x="326672" y="10943"/>
                    </a:cubicBezTo>
                    <a:lnTo>
                      <a:pt x="326672" y="84323"/>
                    </a:lnTo>
                    <a:cubicBezTo>
                      <a:pt x="326672" y="87864"/>
                      <a:pt x="324097" y="90438"/>
                      <a:pt x="320557" y="90438"/>
                    </a:cubicBezTo>
                    <a:close/>
                  </a:path>
                </a:pathLst>
              </a:custGeom>
              <a:noFill/>
              <a:ln w="19050" cap="flat">
                <a:solidFill>
                  <a:srgbClr val="F8F8F8"/>
                </a:solidFill>
                <a:prstDash val="solid"/>
                <a:round/>
              </a:ln>
            </p:spPr>
            <p:txBody>
              <a:bodyPr rtlCol="0" anchor="ctr"/>
              <a:lstStyle/>
              <a:p>
                <a:pPr defTabSz="761970">
                  <a:defRPr/>
                </a:pPr>
                <a:endParaRPr lang="en-US" sz="1500" kern="0">
                  <a:solidFill>
                    <a:srgbClr val="1D516C"/>
                  </a:solidFill>
                </a:endParaRPr>
              </a:p>
            </p:txBody>
          </p:sp>
          <p:sp>
            <p:nvSpPr>
              <p:cNvPr id="33" name="Freeform: Shape 101">
                <a:extLst>
                  <a:ext uri="{FF2B5EF4-FFF2-40B4-BE49-F238E27FC236}">
                    <a16:creationId xmlns:a16="http://schemas.microsoft.com/office/drawing/2014/main" id="{1F51DF54-8A44-E60C-74CB-2DA72196D7AB}"/>
                  </a:ext>
                </a:extLst>
              </p:cNvPr>
              <p:cNvSpPr/>
              <p:nvPr/>
            </p:nvSpPr>
            <p:spPr>
              <a:xfrm>
                <a:off x="1372373" y="2981941"/>
                <a:ext cx="817104" cy="129015"/>
              </a:xfrm>
              <a:custGeom>
                <a:avLst/>
                <a:gdLst>
                  <a:gd name="connsiteX0" fmla="*/ 4828 w 244601"/>
                  <a:gd name="connsiteY0" fmla="*/ 4828 h 38621"/>
                  <a:gd name="connsiteX1" fmla="*/ 241062 w 244601"/>
                  <a:gd name="connsiteY1" fmla="*/ 4828 h 38621"/>
                  <a:gd name="connsiteX2" fmla="*/ 241062 w 244601"/>
                  <a:gd name="connsiteY2" fmla="*/ 33794 h 38621"/>
                  <a:gd name="connsiteX3" fmla="*/ 4828 w 244601"/>
                  <a:gd name="connsiteY3" fmla="*/ 33794 h 38621"/>
                </a:gdLst>
                <a:ahLst/>
                <a:cxnLst>
                  <a:cxn ang="0">
                    <a:pos x="connsiteX0" y="connsiteY0"/>
                  </a:cxn>
                  <a:cxn ang="0">
                    <a:pos x="connsiteX1" y="connsiteY1"/>
                  </a:cxn>
                  <a:cxn ang="0">
                    <a:pos x="connsiteX2" y="connsiteY2"/>
                  </a:cxn>
                  <a:cxn ang="0">
                    <a:pos x="connsiteX3" y="connsiteY3"/>
                  </a:cxn>
                </a:cxnLst>
                <a:rect l="l" t="t" r="r" b="b"/>
                <a:pathLst>
                  <a:path w="244601" h="38621">
                    <a:moveTo>
                      <a:pt x="4828" y="4828"/>
                    </a:moveTo>
                    <a:lnTo>
                      <a:pt x="241062" y="4828"/>
                    </a:lnTo>
                    <a:lnTo>
                      <a:pt x="241062" y="33794"/>
                    </a:lnTo>
                    <a:lnTo>
                      <a:pt x="4828" y="33794"/>
                    </a:lnTo>
                    <a:close/>
                  </a:path>
                </a:pathLst>
              </a:custGeom>
              <a:noFill/>
              <a:ln w="19050" cap="flat">
                <a:solidFill>
                  <a:srgbClr val="F8F8F8"/>
                </a:solidFill>
                <a:prstDash val="solid"/>
                <a:round/>
              </a:ln>
            </p:spPr>
            <p:txBody>
              <a:bodyPr rtlCol="0" anchor="ctr"/>
              <a:lstStyle/>
              <a:p>
                <a:pPr defTabSz="761970">
                  <a:defRPr/>
                </a:pPr>
                <a:endParaRPr lang="en-US" sz="1500" kern="0">
                  <a:solidFill>
                    <a:srgbClr val="1D516C"/>
                  </a:solidFill>
                </a:endParaRPr>
              </a:p>
            </p:txBody>
          </p:sp>
          <p:sp>
            <p:nvSpPr>
              <p:cNvPr id="34" name="Freeform: Shape 102">
                <a:extLst>
                  <a:ext uri="{FF2B5EF4-FFF2-40B4-BE49-F238E27FC236}">
                    <a16:creationId xmlns:a16="http://schemas.microsoft.com/office/drawing/2014/main" id="{8333C459-2413-AD8B-AB1B-5A0C87982D1A}"/>
                  </a:ext>
                </a:extLst>
              </p:cNvPr>
              <p:cNvSpPr/>
              <p:nvPr/>
            </p:nvSpPr>
            <p:spPr>
              <a:xfrm>
                <a:off x="1229381" y="3472203"/>
                <a:ext cx="1107391" cy="311790"/>
              </a:xfrm>
              <a:custGeom>
                <a:avLst/>
                <a:gdLst>
                  <a:gd name="connsiteX0" fmla="*/ 320235 w 331499"/>
                  <a:gd name="connsiteY0" fmla="*/ 90760 h 93334"/>
                  <a:gd name="connsiteX1" fmla="*/ 11265 w 331499"/>
                  <a:gd name="connsiteY1" fmla="*/ 90760 h 93334"/>
                  <a:gd name="connsiteX2" fmla="*/ 4828 w 331499"/>
                  <a:gd name="connsiteY2" fmla="*/ 84323 h 93334"/>
                  <a:gd name="connsiteX3" fmla="*/ 4828 w 331499"/>
                  <a:gd name="connsiteY3" fmla="*/ 11265 h 93334"/>
                  <a:gd name="connsiteX4" fmla="*/ 11265 w 331499"/>
                  <a:gd name="connsiteY4" fmla="*/ 4828 h 93334"/>
                  <a:gd name="connsiteX5" fmla="*/ 320235 w 331499"/>
                  <a:gd name="connsiteY5" fmla="*/ 4828 h 93334"/>
                  <a:gd name="connsiteX6" fmla="*/ 326672 w 331499"/>
                  <a:gd name="connsiteY6" fmla="*/ 11265 h 93334"/>
                  <a:gd name="connsiteX7" fmla="*/ 326672 w 331499"/>
                  <a:gd name="connsiteY7" fmla="*/ 84323 h 93334"/>
                  <a:gd name="connsiteX8" fmla="*/ 320235 w 331499"/>
                  <a:gd name="connsiteY8" fmla="*/ 90760 h 93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499" h="93334">
                    <a:moveTo>
                      <a:pt x="320235" y="90760"/>
                    </a:moveTo>
                    <a:lnTo>
                      <a:pt x="11265" y="90760"/>
                    </a:lnTo>
                    <a:cubicBezTo>
                      <a:pt x="7724" y="90760"/>
                      <a:pt x="4828" y="87864"/>
                      <a:pt x="4828" y="84323"/>
                    </a:cubicBezTo>
                    <a:lnTo>
                      <a:pt x="4828" y="11265"/>
                    </a:lnTo>
                    <a:cubicBezTo>
                      <a:pt x="4828" y="7724"/>
                      <a:pt x="7724" y="4828"/>
                      <a:pt x="11265" y="4828"/>
                    </a:cubicBezTo>
                    <a:lnTo>
                      <a:pt x="320235" y="4828"/>
                    </a:lnTo>
                    <a:cubicBezTo>
                      <a:pt x="323776" y="4828"/>
                      <a:pt x="326672" y="7724"/>
                      <a:pt x="326672" y="11265"/>
                    </a:cubicBezTo>
                    <a:lnTo>
                      <a:pt x="326672" y="84323"/>
                    </a:lnTo>
                    <a:cubicBezTo>
                      <a:pt x="326672" y="87864"/>
                      <a:pt x="323776" y="90760"/>
                      <a:pt x="320235" y="90760"/>
                    </a:cubicBezTo>
                    <a:close/>
                  </a:path>
                </a:pathLst>
              </a:custGeom>
              <a:noFill/>
              <a:ln w="19050" cap="flat">
                <a:solidFill>
                  <a:srgbClr val="F8F8F8"/>
                </a:solidFill>
                <a:prstDash val="solid"/>
                <a:round/>
              </a:ln>
            </p:spPr>
            <p:txBody>
              <a:bodyPr rtlCol="0" anchor="ctr"/>
              <a:lstStyle/>
              <a:p>
                <a:pPr defTabSz="761970">
                  <a:defRPr/>
                </a:pPr>
                <a:endParaRPr lang="en-US" sz="1500" kern="0">
                  <a:solidFill>
                    <a:srgbClr val="1D516C"/>
                  </a:solidFill>
                </a:endParaRPr>
              </a:p>
            </p:txBody>
          </p:sp>
          <p:sp>
            <p:nvSpPr>
              <p:cNvPr id="35" name="Freeform: Shape 103">
                <a:extLst>
                  <a:ext uri="{FF2B5EF4-FFF2-40B4-BE49-F238E27FC236}">
                    <a16:creationId xmlns:a16="http://schemas.microsoft.com/office/drawing/2014/main" id="{BC9ACD88-C4B3-4411-1DE8-2DE9EF48433E}"/>
                  </a:ext>
                </a:extLst>
              </p:cNvPr>
              <p:cNvSpPr/>
              <p:nvPr/>
            </p:nvSpPr>
            <p:spPr>
              <a:xfrm>
                <a:off x="1391725" y="2788416"/>
                <a:ext cx="129015" cy="129015"/>
              </a:xfrm>
              <a:custGeom>
                <a:avLst/>
                <a:gdLst>
                  <a:gd name="connsiteX0" fmla="*/ 4828 w 38621"/>
                  <a:gd name="connsiteY0" fmla="*/ 4828 h 38621"/>
                  <a:gd name="connsiteX1" fmla="*/ 35081 w 38621"/>
                  <a:gd name="connsiteY1" fmla="*/ 4828 h 38621"/>
                  <a:gd name="connsiteX2" fmla="*/ 35081 w 38621"/>
                  <a:gd name="connsiteY2" fmla="*/ 35081 h 38621"/>
                  <a:gd name="connsiteX3" fmla="*/ 4828 w 38621"/>
                  <a:gd name="connsiteY3" fmla="*/ 35081 h 38621"/>
                </a:gdLst>
                <a:ahLst/>
                <a:cxnLst>
                  <a:cxn ang="0">
                    <a:pos x="connsiteX0" y="connsiteY0"/>
                  </a:cxn>
                  <a:cxn ang="0">
                    <a:pos x="connsiteX1" y="connsiteY1"/>
                  </a:cxn>
                  <a:cxn ang="0">
                    <a:pos x="connsiteX2" y="connsiteY2"/>
                  </a:cxn>
                  <a:cxn ang="0">
                    <a:pos x="connsiteX3" y="connsiteY3"/>
                  </a:cxn>
                </a:cxnLst>
                <a:rect l="l" t="t" r="r" b="b"/>
                <a:pathLst>
                  <a:path w="38621" h="38621">
                    <a:moveTo>
                      <a:pt x="4828" y="4828"/>
                    </a:moveTo>
                    <a:lnTo>
                      <a:pt x="35081" y="4828"/>
                    </a:lnTo>
                    <a:lnTo>
                      <a:pt x="35081" y="35081"/>
                    </a:lnTo>
                    <a:lnTo>
                      <a:pt x="4828" y="35081"/>
                    </a:lnTo>
                    <a:close/>
                  </a:path>
                </a:pathLst>
              </a:custGeom>
              <a:noFill/>
              <a:ln w="19050" cap="flat">
                <a:solidFill>
                  <a:schemeClr val="bg1"/>
                </a:solidFill>
                <a:prstDash val="solid"/>
                <a:round/>
              </a:ln>
            </p:spPr>
            <p:txBody>
              <a:bodyPr rtlCol="0" anchor="ctr"/>
              <a:lstStyle/>
              <a:p>
                <a:pPr defTabSz="761970">
                  <a:defRPr/>
                </a:pPr>
                <a:endParaRPr lang="en-US" sz="1500" kern="0">
                  <a:solidFill>
                    <a:srgbClr val="1D516C"/>
                  </a:solidFill>
                </a:endParaRPr>
              </a:p>
            </p:txBody>
          </p:sp>
          <p:sp>
            <p:nvSpPr>
              <p:cNvPr id="36" name="Freeform: Shape 104">
                <a:extLst>
                  <a:ext uri="{FF2B5EF4-FFF2-40B4-BE49-F238E27FC236}">
                    <a16:creationId xmlns:a16="http://schemas.microsoft.com/office/drawing/2014/main" id="{0CBCA062-131C-F9BB-E494-618A73949E35}"/>
                  </a:ext>
                </a:extLst>
              </p:cNvPr>
              <p:cNvSpPr/>
              <p:nvPr/>
            </p:nvSpPr>
            <p:spPr>
              <a:xfrm>
                <a:off x="1630407" y="2788416"/>
                <a:ext cx="129015" cy="129015"/>
              </a:xfrm>
              <a:custGeom>
                <a:avLst/>
                <a:gdLst>
                  <a:gd name="connsiteX0" fmla="*/ 4828 w 38621"/>
                  <a:gd name="connsiteY0" fmla="*/ 4828 h 38621"/>
                  <a:gd name="connsiteX1" fmla="*/ 35081 w 38621"/>
                  <a:gd name="connsiteY1" fmla="*/ 4828 h 38621"/>
                  <a:gd name="connsiteX2" fmla="*/ 35081 w 38621"/>
                  <a:gd name="connsiteY2" fmla="*/ 35081 h 38621"/>
                  <a:gd name="connsiteX3" fmla="*/ 4828 w 38621"/>
                  <a:gd name="connsiteY3" fmla="*/ 35081 h 38621"/>
                </a:gdLst>
                <a:ahLst/>
                <a:cxnLst>
                  <a:cxn ang="0">
                    <a:pos x="connsiteX0" y="connsiteY0"/>
                  </a:cxn>
                  <a:cxn ang="0">
                    <a:pos x="connsiteX1" y="connsiteY1"/>
                  </a:cxn>
                  <a:cxn ang="0">
                    <a:pos x="connsiteX2" y="connsiteY2"/>
                  </a:cxn>
                  <a:cxn ang="0">
                    <a:pos x="connsiteX3" y="connsiteY3"/>
                  </a:cxn>
                </a:cxnLst>
                <a:rect l="l" t="t" r="r" b="b"/>
                <a:pathLst>
                  <a:path w="38621" h="38621">
                    <a:moveTo>
                      <a:pt x="4828" y="4828"/>
                    </a:moveTo>
                    <a:lnTo>
                      <a:pt x="35081" y="4828"/>
                    </a:lnTo>
                    <a:lnTo>
                      <a:pt x="35081" y="35081"/>
                    </a:lnTo>
                    <a:lnTo>
                      <a:pt x="4828" y="35081"/>
                    </a:lnTo>
                    <a:close/>
                  </a:path>
                </a:pathLst>
              </a:custGeom>
              <a:noFill/>
              <a:ln w="19050" cap="flat">
                <a:solidFill>
                  <a:schemeClr val="bg1"/>
                </a:solidFill>
                <a:prstDash val="solid"/>
                <a:round/>
              </a:ln>
            </p:spPr>
            <p:txBody>
              <a:bodyPr rtlCol="0" anchor="ctr"/>
              <a:lstStyle/>
              <a:p>
                <a:pPr defTabSz="761970">
                  <a:defRPr/>
                </a:pPr>
                <a:endParaRPr lang="en-US" sz="1500" kern="0">
                  <a:solidFill>
                    <a:srgbClr val="1D516C"/>
                  </a:solidFill>
                </a:endParaRPr>
              </a:p>
            </p:txBody>
          </p:sp>
          <p:sp>
            <p:nvSpPr>
              <p:cNvPr id="37" name="Freeform: Shape 105">
                <a:extLst>
                  <a:ext uri="{FF2B5EF4-FFF2-40B4-BE49-F238E27FC236}">
                    <a16:creationId xmlns:a16="http://schemas.microsoft.com/office/drawing/2014/main" id="{EEE1213D-F9A0-3AA9-1521-6D3B58E65087}"/>
                  </a:ext>
                </a:extLst>
              </p:cNvPr>
              <p:cNvSpPr/>
              <p:nvPr/>
            </p:nvSpPr>
            <p:spPr>
              <a:xfrm>
                <a:off x="1372373" y="3375440"/>
                <a:ext cx="817104" cy="129015"/>
              </a:xfrm>
              <a:custGeom>
                <a:avLst/>
                <a:gdLst>
                  <a:gd name="connsiteX0" fmla="*/ 4828 w 244601"/>
                  <a:gd name="connsiteY0" fmla="*/ 4828 h 38621"/>
                  <a:gd name="connsiteX1" fmla="*/ 241062 w 244601"/>
                  <a:gd name="connsiteY1" fmla="*/ 4828 h 38621"/>
                  <a:gd name="connsiteX2" fmla="*/ 241062 w 244601"/>
                  <a:gd name="connsiteY2" fmla="*/ 33794 h 38621"/>
                  <a:gd name="connsiteX3" fmla="*/ 4828 w 244601"/>
                  <a:gd name="connsiteY3" fmla="*/ 33794 h 38621"/>
                </a:gdLst>
                <a:ahLst/>
                <a:cxnLst>
                  <a:cxn ang="0">
                    <a:pos x="connsiteX0" y="connsiteY0"/>
                  </a:cxn>
                  <a:cxn ang="0">
                    <a:pos x="connsiteX1" y="connsiteY1"/>
                  </a:cxn>
                  <a:cxn ang="0">
                    <a:pos x="connsiteX2" y="connsiteY2"/>
                  </a:cxn>
                  <a:cxn ang="0">
                    <a:pos x="connsiteX3" y="connsiteY3"/>
                  </a:cxn>
                </a:cxnLst>
                <a:rect l="l" t="t" r="r" b="b"/>
                <a:pathLst>
                  <a:path w="244601" h="38621">
                    <a:moveTo>
                      <a:pt x="4828" y="4828"/>
                    </a:moveTo>
                    <a:lnTo>
                      <a:pt x="241062" y="4828"/>
                    </a:lnTo>
                    <a:lnTo>
                      <a:pt x="241062" y="33794"/>
                    </a:lnTo>
                    <a:lnTo>
                      <a:pt x="4828" y="33794"/>
                    </a:lnTo>
                    <a:close/>
                  </a:path>
                </a:pathLst>
              </a:custGeom>
              <a:noFill/>
              <a:ln w="19050" cap="flat">
                <a:solidFill>
                  <a:srgbClr val="F8F8F8"/>
                </a:solidFill>
                <a:prstDash val="solid"/>
                <a:round/>
              </a:ln>
            </p:spPr>
            <p:txBody>
              <a:bodyPr rtlCol="0" anchor="ctr"/>
              <a:lstStyle/>
              <a:p>
                <a:pPr defTabSz="761970">
                  <a:defRPr/>
                </a:pPr>
                <a:endParaRPr lang="en-US" sz="1500" kern="0">
                  <a:solidFill>
                    <a:srgbClr val="1D516C"/>
                  </a:solidFill>
                </a:endParaRPr>
              </a:p>
            </p:txBody>
          </p:sp>
          <p:sp>
            <p:nvSpPr>
              <p:cNvPr id="38" name="Freeform: Shape 106">
                <a:extLst>
                  <a:ext uri="{FF2B5EF4-FFF2-40B4-BE49-F238E27FC236}">
                    <a16:creationId xmlns:a16="http://schemas.microsoft.com/office/drawing/2014/main" id="{DC9D0182-E9BC-7487-7243-CE51D4B95CA8}"/>
                  </a:ext>
                </a:extLst>
              </p:cNvPr>
              <p:cNvSpPr/>
              <p:nvPr/>
            </p:nvSpPr>
            <p:spPr>
              <a:xfrm>
                <a:off x="1835757" y="3176541"/>
                <a:ext cx="129015" cy="129015"/>
              </a:xfrm>
              <a:custGeom>
                <a:avLst/>
                <a:gdLst>
                  <a:gd name="connsiteX0" fmla="*/ 4828 w 38621"/>
                  <a:gd name="connsiteY0" fmla="*/ 4828 h 38621"/>
                  <a:gd name="connsiteX1" fmla="*/ 35081 w 38621"/>
                  <a:gd name="connsiteY1" fmla="*/ 4828 h 38621"/>
                  <a:gd name="connsiteX2" fmla="*/ 35081 w 38621"/>
                  <a:gd name="connsiteY2" fmla="*/ 35081 h 38621"/>
                  <a:gd name="connsiteX3" fmla="*/ 4828 w 38621"/>
                  <a:gd name="connsiteY3" fmla="*/ 35081 h 38621"/>
                </a:gdLst>
                <a:ahLst/>
                <a:cxnLst>
                  <a:cxn ang="0">
                    <a:pos x="connsiteX0" y="connsiteY0"/>
                  </a:cxn>
                  <a:cxn ang="0">
                    <a:pos x="connsiteX1" y="connsiteY1"/>
                  </a:cxn>
                  <a:cxn ang="0">
                    <a:pos x="connsiteX2" y="connsiteY2"/>
                  </a:cxn>
                  <a:cxn ang="0">
                    <a:pos x="connsiteX3" y="connsiteY3"/>
                  </a:cxn>
                </a:cxnLst>
                <a:rect l="l" t="t" r="r" b="b"/>
                <a:pathLst>
                  <a:path w="38621" h="38621">
                    <a:moveTo>
                      <a:pt x="4828" y="4828"/>
                    </a:moveTo>
                    <a:lnTo>
                      <a:pt x="35081" y="4828"/>
                    </a:lnTo>
                    <a:lnTo>
                      <a:pt x="35081" y="35081"/>
                    </a:lnTo>
                    <a:lnTo>
                      <a:pt x="4828" y="35081"/>
                    </a:lnTo>
                    <a:close/>
                  </a:path>
                </a:pathLst>
              </a:custGeom>
              <a:noFill/>
              <a:ln w="19050" cap="flat">
                <a:solidFill>
                  <a:schemeClr val="bg1"/>
                </a:solidFill>
                <a:prstDash val="solid"/>
                <a:round/>
              </a:ln>
            </p:spPr>
            <p:txBody>
              <a:bodyPr rtlCol="0" anchor="ctr"/>
              <a:lstStyle/>
              <a:p>
                <a:pPr defTabSz="761970">
                  <a:defRPr/>
                </a:pPr>
                <a:endParaRPr lang="en-US" sz="1500" kern="0">
                  <a:solidFill>
                    <a:srgbClr val="1D516C"/>
                  </a:solidFill>
                </a:endParaRPr>
              </a:p>
            </p:txBody>
          </p:sp>
          <p:sp>
            <p:nvSpPr>
              <p:cNvPr id="39" name="Freeform: Shape 107">
                <a:extLst>
                  <a:ext uri="{FF2B5EF4-FFF2-40B4-BE49-F238E27FC236}">
                    <a16:creationId xmlns:a16="http://schemas.microsoft.com/office/drawing/2014/main" id="{8F5833B6-96CD-817E-AF46-F5717D78C153}"/>
                  </a:ext>
                </a:extLst>
              </p:cNvPr>
              <p:cNvSpPr/>
              <p:nvPr/>
            </p:nvSpPr>
            <p:spPr>
              <a:xfrm>
                <a:off x="2074436" y="3176541"/>
                <a:ext cx="129015" cy="129015"/>
              </a:xfrm>
              <a:custGeom>
                <a:avLst/>
                <a:gdLst>
                  <a:gd name="connsiteX0" fmla="*/ 4828 w 38621"/>
                  <a:gd name="connsiteY0" fmla="*/ 4828 h 38621"/>
                  <a:gd name="connsiteX1" fmla="*/ 35081 w 38621"/>
                  <a:gd name="connsiteY1" fmla="*/ 4828 h 38621"/>
                  <a:gd name="connsiteX2" fmla="*/ 35081 w 38621"/>
                  <a:gd name="connsiteY2" fmla="*/ 35081 h 38621"/>
                  <a:gd name="connsiteX3" fmla="*/ 4828 w 38621"/>
                  <a:gd name="connsiteY3" fmla="*/ 35081 h 38621"/>
                </a:gdLst>
                <a:ahLst/>
                <a:cxnLst>
                  <a:cxn ang="0">
                    <a:pos x="connsiteX0" y="connsiteY0"/>
                  </a:cxn>
                  <a:cxn ang="0">
                    <a:pos x="connsiteX1" y="connsiteY1"/>
                  </a:cxn>
                  <a:cxn ang="0">
                    <a:pos x="connsiteX2" y="connsiteY2"/>
                  </a:cxn>
                  <a:cxn ang="0">
                    <a:pos x="connsiteX3" y="connsiteY3"/>
                  </a:cxn>
                </a:cxnLst>
                <a:rect l="l" t="t" r="r" b="b"/>
                <a:pathLst>
                  <a:path w="38621" h="38621">
                    <a:moveTo>
                      <a:pt x="4828" y="4828"/>
                    </a:moveTo>
                    <a:lnTo>
                      <a:pt x="35081" y="4828"/>
                    </a:lnTo>
                    <a:lnTo>
                      <a:pt x="35081" y="35081"/>
                    </a:lnTo>
                    <a:lnTo>
                      <a:pt x="4828" y="35081"/>
                    </a:lnTo>
                    <a:close/>
                  </a:path>
                </a:pathLst>
              </a:custGeom>
              <a:noFill/>
              <a:ln w="19050" cap="flat">
                <a:solidFill>
                  <a:schemeClr val="bg1"/>
                </a:solidFill>
                <a:prstDash val="solid"/>
                <a:round/>
              </a:ln>
            </p:spPr>
            <p:txBody>
              <a:bodyPr rtlCol="0" anchor="ctr"/>
              <a:lstStyle/>
              <a:p>
                <a:pPr defTabSz="761970">
                  <a:defRPr/>
                </a:pPr>
                <a:endParaRPr lang="en-US" sz="1500" kern="0">
                  <a:solidFill>
                    <a:srgbClr val="1D516C"/>
                  </a:solidFill>
                </a:endParaRPr>
              </a:p>
            </p:txBody>
          </p:sp>
          <p:sp>
            <p:nvSpPr>
              <p:cNvPr id="40" name="Freeform: Shape 108">
                <a:extLst>
                  <a:ext uri="{FF2B5EF4-FFF2-40B4-BE49-F238E27FC236}">
                    <a16:creationId xmlns:a16="http://schemas.microsoft.com/office/drawing/2014/main" id="{A377654C-1DA0-3679-7069-15C4359852BA}"/>
                  </a:ext>
                </a:extLst>
              </p:cNvPr>
              <p:cNvSpPr/>
              <p:nvPr/>
            </p:nvSpPr>
            <p:spPr>
              <a:xfrm>
                <a:off x="1391725" y="3564666"/>
                <a:ext cx="129015" cy="129015"/>
              </a:xfrm>
              <a:custGeom>
                <a:avLst/>
                <a:gdLst>
                  <a:gd name="connsiteX0" fmla="*/ 4828 w 38621"/>
                  <a:gd name="connsiteY0" fmla="*/ 4828 h 38621"/>
                  <a:gd name="connsiteX1" fmla="*/ 35081 w 38621"/>
                  <a:gd name="connsiteY1" fmla="*/ 4828 h 38621"/>
                  <a:gd name="connsiteX2" fmla="*/ 35081 w 38621"/>
                  <a:gd name="connsiteY2" fmla="*/ 35081 h 38621"/>
                  <a:gd name="connsiteX3" fmla="*/ 4828 w 38621"/>
                  <a:gd name="connsiteY3" fmla="*/ 35081 h 38621"/>
                </a:gdLst>
                <a:ahLst/>
                <a:cxnLst>
                  <a:cxn ang="0">
                    <a:pos x="connsiteX0" y="connsiteY0"/>
                  </a:cxn>
                  <a:cxn ang="0">
                    <a:pos x="connsiteX1" y="connsiteY1"/>
                  </a:cxn>
                  <a:cxn ang="0">
                    <a:pos x="connsiteX2" y="connsiteY2"/>
                  </a:cxn>
                  <a:cxn ang="0">
                    <a:pos x="connsiteX3" y="connsiteY3"/>
                  </a:cxn>
                </a:cxnLst>
                <a:rect l="l" t="t" r="r" b="b"/>
                <a:pathLst>
                  <a:path w="38621" h="38621">
                    <a:moveTo>
                      <a:pt x="4828" y="4828"/>
                    </a:moveTo>
                    <a:lnTo>
                      <a:pt x="35081" y="4828"/>
                    </a:lnTo>
                    <a:lnTo>
                      <a:pt x="35081" y="35081"/>
                    </a:lnTo>
                    <a:lnTo>
                      <a:pt x="4828" y="35081"/>
                    </a:lnTo>
                    <a:close/>
                  </a:path>
                </a:pathLst>
              </a:custGeom>
              <a:noFill/>
              <a:ln w="19050" cap="flat">
                <a:solidFill>
                  <a:schemeClr val="bg1"/>
                </a:solidFill>
                <a:prstDash val="solid"/>
                <a:round/>
              </a:ln>
            </p:spPr>
            <p:txBody>
              <a:bodyPr rtlCol="0" anchor="ctr"/>
              <a:lstStyle/>
              <a:p>
                <a:pPr defTabSz="761970">
                  <a:defRPr/>
                </a:pPr>
                <a:endParaRPr lang="en-US" sz="1500" kern="0">
                  <a:solidFill>
                    <a:srgbClr val="1D516C"/>
                  </a:solidFill>
                </a:endParaRPr>
              </a:p>
            </p:txBody>
          </p:sp>
          <p:sp>
            <p:nvSpPr>
              <p:cNvPr id="41" name="Freeform: Shape 109">
                <a:extLst>
                  <a:ext uri="{FF2B5EF4-FFF2-40B4-BE49-F238E27FC236}">
                    <a16:creationId xmlns:a16="http://schemas.microsoft.com/office/drawing/2014/main" id="{9ED83260-BECE-8361-ACB6-819651316992}"/>
                  </a:ext>
                </a:extLst>
              </p:cNvPr>
              <p:cNvSpPr/>
              <p:nvPr/>
            </p:nvSpPr>
            <p:spPr>
              <a:xfrm>
                <a:off x="1630407" y="3564666"/>
                <a:ext cx="129015" cy="129015"/>
              </a:xfrm>
              <a:custGeom>
                <a:avLst/>
                <a:gdLst>
                  <a:gd name="connsiteX0" fmla="*/ 4828 w 38621"/>
                  <a:gd name="connsiteY0" fmla="*/ 4828 h 38621"/>
                  <a:gd name="connsiteX1" fmla="*/ 35081 w 38621"/>
                  <a:gd name="connsiteY1" fmla="*/ 4828 h 38621"/>
                  <a:gd name="connsiteX2" fmla="*/ 35081 w 38621"/>
                  <a:gd name="connsiteY2" fmla="*/ 35081 h 38621"/>
                  <a:gd name="connsiteX3" fmla="*/ 4828 w 38621"/>
                  <a:gd name="connsiteY3" fmla="*/ 35081 h 38621"/>
                </a:gdLst>
                <a:ahLst/>
                <a:cxnLst>
                  <a:cxn ang="0">
                    <a:pos x="connsiteX0" y="connsiteY0"/>
                  </a:cxn>
                  <a:cxn ang="0">
                    <a:pos x="connsiteX1" y="connsiteY1"/>
                  </a:cxn>
                  <a:cxn ang="0">
                    <a:pos x="connsiteX2" y="connsiteY2"/>
                  </a:cxn>
                  <a:cxn ang="0">
                    <a:pos x="connsiteX3" y="connsiteY3"/>
                  </a:cxn>
                </a:cxnLst>
                <a:rect l="l" t="t" r="r" b="b"/>
                <a:pathLst>
                  <a:path w="38621" h="38621">
                    <a:moveTo>
                      <a:pt x="4828" y="4828"/>
                    </a:moveTo>
                    <a:lnTo>
                      <a:pt x="35081" y="4828"/>
                    </a:lnTo>
                    <a:lnTo>
                      <a:pt x="35081" y="35081"/>
                    </a:lnTo>
                    <a:lnTo>
                      <a:pt x="4828" y="35081"/>
                    </a:lnTo>
                    <a:close/>
                  </a:path>
                </a:pathLst>
              </a:custGeom>
              <a:noFill/>
              <a:ln w="19050" cap="flat">
                <a:solidFill>
                  <a:schemeClr val="bg1"/>
                </a:solidFill>
                <a:prstDash val="solid"/>
                <a:round/>
              </a:ln>
            </p:spPr>
            <p:txBody>
              <a:bodyPr rtlCol="0" anchor="ctr"/>
              <a:lstStyle/>
              <a:p>
                <a:pPr defTabSz="761970">
                  <a:defRPr/>
                </a:pPr>
                <a:endParaRPr lang="en-US" sz="1500" kern="0">
                  <a:solidFill>
                    <a:srgbClr val="1D516C"/>
                  </a:solidFill>
                </a:endParaRPr>
              </a:p>
            </p:txBody>
          </p:sp>
          <p:sp>
            <p:nvSpPr>
              <p:cNvPr id="42" name="Freeform: Shape 110">
                <a:extLst>
                  <a:ext uri="{FF2B5EF4-FFF2-40B4-BE49-F238E27FC236}">
                    <a16:creationId xmlns:a16="http://schemas.microsoft.com/office/drawing/2014/main" id="{FAA313C6-9674-1653-F05F-FF4C9404E9FF}"/>
                  </a:ext>
                </a:extLst>
              </p:cNvPr>
              <p:cNvSpPr/>
              <p:nvPr/>
            </p:nvSpPr>
            <p:spPr>
              <a:xfrm>
                <a:off x="1337969" y="3759266"/>
                <a:ext cx="290287" cy="129015"/>
              </a:xfrm>
              <a:custGeom>
                <a:avLst/>
                <a:gdLst>
                  <a:gd name="connsiteX0" fmla="*/ 4828 w 86898"/>
                  <a:gd name="connsiteY0" fmla="*/ 4828 h 38621"/>
                  <a:gd name="connsiteX1" fmla="*/ 82714 w 86898"/>
                  <a:gd name="connsiteY1" fmla="*/ 4828 h 38621"/>
                  <a:gd name="connsiteX2" fmla="*/ 82714 w 86898"/>
                  <a:gd name="connsiteY2" fmla="*/ 33794 h 38621"/>
                  <a:gd name="connsiteX3" fmla="*/ 4828 w 86898"/>
                  <a:gd name="connsiteY3" fmla="*/ 33794 h 38621"/>
                </a:gdLst>
                <a:ahLst/>
                <a:cxnLst>
                  <a:cxn ang="0">
                    <a:pos x="connsiteX0" y="connsiteY0"/>
                  </a:cxn>
                  <a:cxn ang="0">
                    <a:pos x="connsiteX1" y="connsiteY1"/>
                  </a:cxn>
                  <a:cxn ang="0">
                    <a:pos x="connsiteX2" y="connsiteY2"/>
                  </a:cxn>
                  <a:cxn ang="0">
                    <a:pos x="connsiteX3" y="connsiteY3"/>
                  </a:cxn>
                </a:cxnLst>
                <a:rect l="l" t="t" r="r" b="b"/>
                <a:pathLst>
                  <a:path w="86898" h="38621">
                    <a:moveTo>
                      <a:pt x="4828" y="4828"/>
                    </a:moveTo>
                    <a:lnTo>
                      <a:pt x="82714" y="4828"/>
                    </a:lnTo>
                    <a:lnTo>
                      <a:pt x="82714" y="33794"/>
                    </a:lnTo>
                    <a:lnTo>
                      <a:pt x="4828" y="33794"/>
                    </a:lnTo>
                    <a:close/>
                  </a:path>
                </a:pathLst>
              </a:custGeom>
              <a:noFill/>
              <a:ln w="19050" cap="flat">
                <a:solidFill>
                  <a:srgbClr val="F8F8F8"/>
                </a:solidFill>
                <a:prstDash val="solid"/>
                <a:round/>
              </a:ln>
            </p:spPr>
            <p:txBody>
              <a:bodyPr rtlCol="0" anchor="ctr"/>
              <a:lstStyle/>
              <a:p>
                <a:pPr defTabSz="761970">
                  <a:defRPr/>
                </a:pPr>
                <a:endParaRPr lang="en-US" sz="1500" kern="0">
                  <a:solidFill>
                    <a:srgbClr val="1D516C"/>
                  </a:solidFill>
                </a:endParaRPr>
              </a:p>
            </p:txBody>
          </p:sp>
          <p:sp>
            <p:nvSpPr>
              <p:cNvPr id="43" name="Freeform: Shape 111">
                <a:extLst>
                  <a:ext uri="{FF2B5EF4-FFF2-40B4-BE49-F238E27FC236}">
                    <a16:creationId xmlns:a16="http://schemas.microsoft.com/office/drawing/2014/main" id="{DC83DEE5-969A-2FE1-5C03-58C099C6BB6C}"/>
                  </a:ext>
                </a:extLst>
              </p:cNvPr>
              <p:cNvSpPr/>
              <p:nvPr/>
            </p:nvSpPr>
            <p:spPr>
              <a:xfrm>
                <a:off x="1941121" y="3759266"/>
                <a:ext cx="290287" cy="129015"/>
              </a:xfrm>
              <a:custGeom>
                <a:avLst/>
                <a:gdLst>
                  <a:gd name="connsiteX0" fmla="*/ 4828 w 86898"/>
                  <a:gd name="connsiteY0" fmla="*/ 4828 h 38621"/>
                  <a:gd name="connsiteX1" fmla="*/ 82714 w 86898"/>
                  <a:gd name="connsiteY1" fmla="*/ 4828 h 38621"/>
                  <a:gd name="connsiteX2" fmla="*/ 82714 w 86898"/>
                  <a:gd name="connsiteY2" fmla="*/ 33794 h 38621"/>
                  <a:gd name="connsiteX3" fmla="*/ 4828 w 86898"/>
                  <a:gd name="connsiteY3" fmla="*/ 33794 h 38621"/>
                </a:gdLst>
                <a:ahLst/>
                <a:cxnLst>
                  <a:cxn ang="0">
                    <a:pos x="connsiteX0" y="connsiteY0"/>
                  </a:cxn>
                  <a:cxn ang="0">
                    <a:pos x="connsiteX1" y="connsiteY1"/>
                  </a:cxn>
                  <a:cxn ang="0">
                    <a:pos x="connsiteX2" y="connsiteY2"/>
                  </a:cxn>
                  <a:cxn ang="0">
                    <a:pos x="connsiteX3" y="connsiteY3"/>
                  </a:cxn>
                </a:cxnLst>
                <a:rect l="l" t="t" r="r" b="b"/>
                <a:pathLst>
                  <a:path w="86898" h="38621">
                    <a:moveTo>
                      <a:pt x="4828" y="4828"/>
                    </a:moveTo>
                    <a:lnTo>
                      <a:pt x="82714" y="4828"/>
                    </a:lnTo>
                    <a:lnTo>
                      <a:pt x="82714" y="33794"/>
                    </a:lnTo>
                    <a:lnTo>
                      <a:pt x="4828" y="33794"/>
                    </a:lnTo>
                    <a:close/>
                  </a:path>
                </a:pathLst>
              </a:custGeom>
              <a:noFill/>
              <a:ln w="19050" cap="flat">
                <a:solidFill>
                  <a:srgbClr val="F8F8F8"/>
                </a:solidFill>
                <a:prstDash val="solid"/>
                <a:round/>
              </a:ln>
            </p:spPr>
            <p:txBody>
              <a:bodyPr rtlCol="0" anchor="ctr"/>
              <a:lstStyle/>
              <a:p>
                <a:pPr defTabSz="761970">
                  <a:defRPr/>
                </a:pPr>
                <a:endParaRPr lang="en-US" sz="1500" kern="0">
                  <a:solidFill>
                    <a:srgbClr val="1D516C"/>
                  </a:solidFill>
                </a:endParaRPr>
              </a:p>
            </p:txBody>
          </p:sp>
        </p:grpSp>
        <p:grpSp>
          <p:nvGrpSpPr>
            <p:cNvPr id="28" name="Group 27">
              <a:extLst>
                <a:ext uri="{FF2B5EF4-FFF2-40B4-BE49-F238E27FC236}">
                  <a16:creationId xmlns:a16="http://schemas.microsoft.com/office/drawing/2014/main" id="{D7E2D5BD-5829-A8BA-A26A-CF5FAE5F7F19}"/>
                </a:ext>
              </a:extLst>
            </p:cNvPr>
            <p:cNvGrpSpPr/>
            <p:nvPr/>
          </p:nvGrpSpPr>
          <p:grpSpPr>
            <a:xfrm>
              <a:off x="3150458" y="2553890"/>
              <a:ext cx="448756" cy="448756"/>
              <a:chOff x="4894422" y="5096038"/>
              <a:chExt cx="193107" cy="193107"/>
            </a:xfrm>
          </p:grpSpPr>
          <p:sp>
            <p:nvSpPr>
              <p:cNvPr id="29" name="Freeform: Shape 148">
                <a:extLst>
                  <a:ext uri="{FF2B5EF4-FFF2-40B4-BE49-F238E27FC236}">
                    <a16:creationId xmlns:a16="http://schemas.microsoft.com/office/drawing/2014/main" id="{28034714-B54D-CAE8-8518-09977AB9E5DA}"/>
                  </a:ext>
                </a:extLst>
              </p:cNvPr>
              <p:cNvSpPr/>
              <p:nvPr/>
            </p:nvSpPr>
            <p:spPr>
              <a:xfrm>
                <a:off x="4894422" y="5096038"/>
                <a:ext cx="193107" cy="193107"/>
              </a:xfrm>
              <a:custGeom>
                <a:avLst/>
                <a:gdLst>
                  <a:gd name="connsiteX0" fmla="*/ 188279 w 193106"/>
                  <a:gd name="connsiteY0" fmla="*/ 96553 h 193106"/>
                  <a:gd name="connsiteX1" fmla="*/ 96553 w 193106"/>
                  <a:gd name="connsiteY1" fmla="*/ 188279 h 193106"/>
                  <a:gd name="connsiteX2" fmla="*/ 4828 w 193106"/>
                  <a:gd name="connsiteY2" fmla="*/ 96553 h 193106"/>
                  <a:gd name="connsiteX3" fmla="*/ 96553 w 193106"/>
                  <a:gd name="connsiteY3" fmla="*/ 4828 h 193106"/>
                  <a:gd name="connsiteX4" fmla="*/ 188279 w 193106"/>
                  <a:gd name="connsiteY4" fmla="*/ 96553 h 193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106" h="193106">
                    <a:moveTo>
                      <a:pt x="188279" y="96553"/>
                    </a:moveTo>
                    <a:cubicBezTo>
                      <a:pt x="188279" y="147212"/>
                      <a:pt x="147212" y="188279"/>
                      <a:pt x="96553" y="188279"/>
                    </a:cubicBezTo>
                    <a:cubicBezTo>
                      <a:pt x="45895" y="188279"/>
                      <a:pt x="4828" y="147212"/>
                      <a:pt x="4828" y="96553"/>
                    </a:cubicBezTo>
                    <a:cubicBezTo>
                      <a:pt x="4828" y="45895"/>
                      <a:pt x="45895" y="4828"/>
                      <a:pt x="96553" y="4828"/>
                    </a:cubicBezTo>
                    <a:cubicBezTo>
                      <a:pt x="147212" y="4828"/>
                      <a:pt x="188279" y="45895"/>
                      <a:pt x="188279" y="96553"/>
                    </a:cubicBezTo>
                    <a:close/>
                  </a:path>
                </a:pathLst>
              </a:custGeom>
              <a:noFill/>
              <a:ln w="19050" cap="flat">
                <a:solidFill>
                  <a:schemeClr val="bg1"/>
                </a:solidFill>
                <a:prstDash val="solid"/>
                <a:round/>
              </a:ln>
            </p:spPr>
            <p:txBody>
              <a:bodyPr rtlCol="0" anchor="ctr"/>
              <a:lstStyle/>
              <a:p>
                <a:pPr defTabSz="761970">
                  <a:defRPr/>
                </a:pPr>
                <a:endParaRPr lang="en-US" sz="1500" kern="0">
                  <a:solidFill>
                    <a:srgbClr val="1D516C"/>
                  </a:solidFill>
                </a:endParaRPr>
              </a:p>
            </p:txBody>
          </p:sp>
          <p:sp>
            <p:nvSpPr>
              <p:cNvPr id="30" name="Freeform: Shape 149">
                <a:extLst>
                  <a:ext uri="{FF2B5EF4-FFF2-40B4-BE49-F238E27FC236}">
                    <a16:creationId xmlns:a16="http://schemas.microsoft.com/office/drawing/2014/main" id="{F1C53467-942B-F2DF-2320-3815E2898AB3}"/>
                  </a:ext>
                </a:extLst>
              </p:cNvPr>
              <p:cNvSpPr/>
              <p:nvPr/>
            </p:nvSpPr>
            <p:spPr>
              <a:xfrm>
                <a:off x="4937228" y="5155580"/>
                <a:ext cx="102990" cy="77243"/>
              </a:xfrm>
              <a:custGeom>
                <a:avLst/>
                <a:gdLst>
                  <a:gd name="connsiteX0" fmla="*/ 4828 w 102990"/>
                  <a:gd name="connsiteY0" fmla="*/ 45380 h 77242"/>
                  <a:gd name="connsiteX1" fmla="*/ 32506 w 102990"/>
                  <a:gd name="connsiteY1" fmla="*/ 73059 h 77242"/>
                  <a:gd name="connsiteX2" fmla="*/ 100737 w 102990"/>
                  <a:gd name="connsiteY2" fmla="*/ 4828 h 77242"/>
                </a:gdLst>
                <a:ahLst/>
                <a:cxnLst>
                  <a:cxn ang="0">
                    <a:pos x="connsiteX0" y="connsiteY0"/>
                  </a:cxn>
                  <a:cxn ang="0">
                    <a:pos x="connsiteX1" y="connsiteY1"/>
                  </a:cxn>
                  <a:cxn ang="0">
                    <a:pos x="connsiteX2" y="connsiteY2"/>
                  </a:cxn>
                </a:cxnLst>
                <a:rect l="l" t="t" r="r" b="b"/>
                <a:pathLst>
                  <a:path w="102990" h="77242">
                    <a:moveTo>
                      <a:pt x="4828" y="45380"/>
                    </a:moveTo>
                    <a:lnTo>
                      <a:pt x="32506" y="73059"/>
                    </a:lnTo>
                    <a:lnTo>
                      <a:pt x="100737" y="4828"/>
                    </a:lnTo>
                  </a:path>
                </a:pathLst>
              </a:custGeom>
              <a:noFill/>
              <a:ln w="19050" cap="flat">
                <a:solidFill>
                  <a:schemeClr val="bg1"/>
                </a:solidFill>
                <a:prstDash val="solid"/>
                <a:round/>
              </a:ln>
            </p:spPr>
            <p:txBody>
              <a:bodyPr rtlCol="0" anchor="ctr"/>
              <a:lstStyle/>
              <a:p>
                <a:pPr defTabSz="761970">
                  <a:defRPr/>
                </a:pPr>
                <a:endParaRPr lang="en-US" sz="1500" kern="0">
                  <a:solidFill>
                    <a:srgbClr val="1D516C"/>
                  </a:solidFill>
                </a:endParaRPr>
              </a:p>
            </p:txBody>
          </p:sp>
        </p:grpSp>
      </p:grpSp>
    </p:spTree>
    <p:extLst>
      <p:ext uri="{BB962C8B-B14F-4D97-AF65-F5344CB8AC3E}">
        <p14:creationId xmlns:p14="http://schemas.microsoft.com/office/powerpoint/2010/main" val="188001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35" presetClass="path" presetSubtype="0" decel="100000" fill="hold" nodeType="withEffect">
                                  <p:stCondLst>
                                    <p:cond delay="0"/>
                                  </p:stCondLst>
                                  <p:childTnLst>
                                    <p:animMotion origin="layout" path="M 2.77556E-17 -3.7037E-6 L 2.77556E-17 -0.01342 " pathEditMode="relative" rAng="0" ptsTypes="AA">
                                      <p:cBhvr>
                                        <p:cTn id="9" dur="500" spd="-100000" fill="hold"/>
                                        <p:tgtEl>
                                          <p:spTgt spid="26"/>
                                        </p:tgtEl>
                                        <p:attrNameLst>
                                          <p:attrName>ppt_x</p:attrName>
                                          <p:attrName>ppt_y</p:attrName>
                                        </p:attrNameLst>
                                      </p:cBhvr>
                                      <p:rCtr x="0" y="-6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B006D-7FC9-C448-5259-A4287365FDE9}"/>
              </a:ext>
            </a:extLst>
          </p:cNvPr>
          <p:cNvSpPr>
            <a:spLocks noGrp="1"/>
          </p:cNvSpPr>
          <p:nvPr>
            <p:ph type="title"/>
          </p:nvPr>
        </p:nvSpPr>
        <p:spPr>
          <a:xfrm>
            <a:off x="408122" y="586687"/>
            <a:ext cx="10972800" cy="609601"/>
          </a:xfrm>
        </p:spPr>
        <p:txBody>
          <a:bodyPr>
            <a:noAutofit/>
          </a:bodyPr>
          <a:lstStyle/>
          <a:p>
            <a:r>
              <a:rPr lang="en-SG" b="1" dirty="0">
                <a:latin typeface="Amazon Ember Heavy" panose="020B0603020204020204" pitchFamily="34" charset="0"/>
                <a:ea typeface="Amazon Ember Heavy" panose="020B0603020204020204" pitchFamily="34" charset="0"/>
                <a:cs typeface="Amazon Ember Heavy" panose="020B0603020204020204" pitchFamily="34" charset="0"/>
              </a:rPr>
              <a:t>What</a:t>
            </a:r>
            <a:r>
              <a:rPr lang="en-SG" sz="4800" b="1" dirty="0">
                <a:latin typeface="Amazon Ember Heavy" panose="020B0603020204020204" pitchFamily="34" charset="0"/>
                <a:ea typeface="Amazon Ember Heavy" panose="020B0603020204020204" pitchFamily="34" charset="0"/>
                <a:cs typeface="Amazon Ember Heavy" panose="020B0603020204020204" pitchFamily="34" charset="0"/>
              </a:rPr>
              <a:t> we did</a:t>
            </a:r>
            <a:endParaRPr lang="en-US" sz="4800" b="1" dirty="0">
              <a:latin typeface="Amazon Ember Heavy" panose="020B0603020204020204" pitchFamily="34" charset="0"/>
              <a:ea typeface="Amazon Ember Heavy" panose="020B0603020204020204" pitchFamily="34" charset="0"/>
              <a:cs typeface="Amazon Ember Heavy" panose="020B0603020204020204" pitchFamily="34" charset="0"/>
            </a:endParaRPr>
          </a:p>
        </p:txBody>
      </p:sp>
      <p:sp>
        <p:nvSpPr>
          <p:cNvPr id="6" name="TextBox 5">
            <a:extLst>
              <a:ext uri="{FF2B5EF4-FFF2-40B4-BE49-F238E27FC236}">
                <a16:creationId xmlns:a16="http://schemas.microsoft.com/office/drawing/2014/main" id="{B11CE04E-C6F0-50BA-B8B9-4C029573C598}"/>
              </a:ext>
            </a:extLst>
          </p:cNvPr>
          <p:cNvSpPr txBox="1"/>
          <p:nvPr/>
        </p:nvSpPr>
        <p:spPr>
          <a:xfrm>
            <a:off x="3773793" y="4916095"/>
            <a:ext cx="1826141" cy="369332"/>
          </a:xfrm>
          <a:prstGeom prst="rect">
            <a:avLst/>
          </a:prstGeom>
          <a:noFill/>
        </p:spPr>
        <p:txBody>
          <a:bodyPr wrap="none" rtlCol="0">
            <a:spAutoFit/>
          </a:bodyPr>
          <a:lstStyle/>
          <a:p>
            <a:r>
              <a:rPr lang="en-US" dirty="0">
                <a:solidFill>
                  <a:schemeClr val="bg1"/>
                </a:solidFill>
              </a:rPr>
              <a:t>Email to Google</a:t>
            </a:r>
          </a:p>
        </p:txBody>
      </p:sp>
      <p:sp>
        <p:nvSpPr>
          <p:cNvPr id="7" name="TextBox 6">
            <a:extLst>
              <a:ext uri="{FF2B5EF4-FFF2-40B4-BE49-F238E27FC236}">
                <a16:creationId xmlns:a16="http://schemas.microsoft.com/office/drawing/2014/main" id="{AAA76A05-8600-E236-5619-8D151CB8FC00}"/>
              </a:ext>
            </a:extLst>
          </p:cNvPr>
          <p:cNvSpPr txBox="1"/>
          <p:nvPr/>
        </p:nvSpPr>
        <p:spPr>
          <a:xfrm>
            <a:off x="765985" y="4922973"/>
            <a:ext cx="2672526" cy="369332"/>
          </a:xfrm>
          <a:prstGeom prst="rect">
            <a:avLst/>
          </a:prstGeom>
          <a:noFill/>
        </p:spPr>
        <p:txBody>
          <a:bodyPr wrap="none" rtlCol="0">
            <a:spAutoFit/>
          </a:bodyPr>
          <a:lstStyle/>
          <a:p>
            <a:r>
              <a:rPr lang="en-US" dirty="0">
                <a:solidFill>
                  <a:schemeClr val="bg1"/>
                </a:solidFill>
              </a:rPr>
              <a:t>Mainframe to IBM Cloud</a:t>
            </a:r>
          </a:p>
        </p:txBody>
      </p:sp>
      <p:sp>
        <p:nvSpPr>
          <p:cNvPr id="8" name="TextBox 7">
            <a:extLst>
              <a:ext uri="{FF2B5EF4-FFF2-40B4-BE49-F238E27FC236}">
                <a16:creationId xmlns:a16="http://schemas.microsoft.com/office/drawing/2014/main" id="{C10A64FA-96B7-D6A1-73C0-FA70A218411C}"/>
              </a:ext>
            </a:extLst>
          </p:cNvPr>
          <p:cNvSpPr txBox="1"/>
          <p:nvPr/>
        </p:nvSpPr>
        <p:spPr>
          <a:xfrm>
            <a:off x="5935216" y="4898156"/>
            <a:ext cx="2441694" cy="369332"/>
          </a:xfrm>
          <a:prstGeom prst="rect">
            <a:avLst/>
          </a:prstGeom>
          <a:noFill/>
        </p:spPr>
        <p:txBody>
          <a:bodyPr wrap="none" rtlCol="0">
            <a:spAutoFit/>
          </a:bodyPr>
          <a:lstStyle/>
          <a:p>
            <a:r>
              <a:rPr lang="en-US" dirty="0">
                <a:solidFill>
                  <a:schemeClr val="bg1"/>
                </a:solidFill>
              </a:rPr>
              <a:t>Permits on Salesforce</a:t>
            </a:r>
          </a:p>
        </p:txBody>
      </p:sp>
      <p:pic>
        <p:nvPicPr>
          <p:cNvPr id="13" name="Picture 12">
            <a:extLst>
              <a:ext uri="{FF2B5EF4-FFF2-40B4-BE49-F238E27FC236}">
                <a16:creationId xmlns:a16="http://schemas.microsoft.com/office/drawing/2014/main" id="{0B4F0835-D6C6-884A-07BB-47847307B45E}"/>
              </a:ext>
            </a:extLst>
          </p:cNvPr>
          <p:cNvPicPr>
            <a:picLocks noChangeAspect="1"/>
          </p:cNvPicPr>
          <p:nvPr/>
        </p:nvPicPr>
        <p:blipFill>
          <a:blip r:embed="rId3">
            <a:biLevel thresh="5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Lst>
          </a:blip>
          <a:stretch>
            <a:fillRect/>
          </a:stretch>
        </p:blipFill>
        <p:spPr>
          <a:xfrm>
            <a:off x="1114295" y="3201046"/>
            <a:ext cx="1764489" cy="1764489"/>
          </a:xfrm>
          <a:prstGeom prst="rect">
            <a:avLst/>
          </a:prstGeom>
        </p:spPr>
      </p:pic>
      <p:sp>
        <p:nvSpPr>
          <p:cNvPr id="17" name="Rectangle 16">
            <a:extLst>
              <a:ext uri="{FF2B5EF4-FFF2-40B4-BE49-F238E27FC236}">
                <a16:creationId xmlns:a16="http://schemas.microsoft.com/office/drawing/2014/main" id="{346A5C4B-D9EC-4BA3-DEE5-44DF4913800B}"/>
              </a:ext>
            </a:extLst>
          </p:cNvPr>
          <p:cNvSpPr/>
          <p:nvPr/>
        </p:nvSpPr>
        <p:spPr>
          <a:xfrm>
            <a:off x="2296142" y="1683412"/>
            <a:ext cx="7425447" cy="400110"/>
          </a:xfrm>
          <a:prstGeom prst="rect">
            <a:avLst/>
          </a:prstGeom>
        </p:spPr>
        <p:txBody>
          <a:bodyPr wrap="square">
            <a:spAutoFit/>
          </a:bodyPr>
          <a:lstStyle/>
          <a:p>
            <a:pPr algn="ctr" defTabSz="914307"/>
            <a:r>
              <a:rPr lang="en-US" sz="2000" cap="all"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t>EMBRACED CLOUD TECHNOLOGY</a:t>
            </a:r>
            <a:endParaRPr lang="en-US" sz="1765" dirty="0">
              <a:solidFill>
                <a:srgbClr val="FFFFFF"/>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18" name="Oval 17">
            <a:extLst>
              <a:ext uri="{FF2B5EF4-FFF2-40B4-BE49-F238E27FC236}">
                <a16:creationId xmlns:a16="http://schemas.microsoft.com/office/drawing/2014/main" id="{50C89AC8-F326-DAA0-CE18-DDC006E7DA35}"/>
              </a:ext>
            </a:extLst>
          </p:cNvPr>
          <p:cNvSpPr/>
          <p:nvPr/>
        </p:nvSpPr>
        <p:spPr bwMode="auto">
          <a:xfrm>
            <a:off x="1648115" y="2534483"/>
            <a:ext cx="648027" cy="638675"/>
          </a:xfrm>
          <a:prstGeom prst="ellipse">
            <a:avLst/>
          </a:prstGeom>
          <a:no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p>
            <a:pPr algn="ctr" defTabSz="777029" fontAlgn="base">
              <a:lnSpc>
                <a:spcPct val="90000"/>
              </a:lnSpc>
              <a:spcBef>
                <a:spcPct val="0"/>
              </a:spcBef>
              <a:spcAft>
                <a:spcPct val="0"/>
              </a:spcAft>
            </a:pPr>
            <a:r>
              <a:rPr lang="en-US" sz="2000" dirty="0">
                <a:solidFill>
                  <a:schemeClr val="bg1"/>
                </a:solidFill>
                <a:latin typeface="Amazon Ember"/>
                <a:ea typeface="Segoe UI" pitchFamily="34" charset="0"/>
                <a:cs typeface="Segoe UI" pitchFamily="34" charset="0"/>
              </a:rPr>
              <a:t>5</a:t>
            </a:r>
          </a:p>
        </p:txBody>
      </p:sp>
      <p:sp>
        <p:nvSpPr>
          <p:cNvPr id="19" name="Oval 18">
            <a:extLst>
              <a:ext uri="{FF2B5EF4-FFF2-40B4-BE49-F238E27FC236}">
                <a16:creationId xmlns:a16="http://schemas.microsoft.com/office/drawing/2014/main" id="{62D08F30-89BF-D9E8-0489-676B32377BC2}"/>
              </a:ext>
            </a:extLst>
          </p:cNvPr>
          <p:cNvSpPr/>
          <p:nvPr/>
        </p:nvSpPr>
        <p:spPr bwMode="auto">
          <a:xfrm>
            <a:off x="4314287" y="2576599"/>
            <a:ext cx="638675" cy="638675"/>
          </a:xfrm>
          <a:prstGeom prst="ellipse">
            <a:avLst/>
          </a:prstGeom>
          <a:no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p>
            <a:pPr algn="ctr" defTabSz="777029" fontAlgn="base">
              <a:lnSpc>
                <a:spcPct val="90000"/>
              </a:lnSpc>
              <a:spcBef>
                <a:spcPct val="0"/>
              </a:spcBef>
              <a:spcAft>
                <a:spcPct val="0"/>
              </a:spcAft>
            </a:pPr>
            <a:r>
              <a:rPr lang="en-US" sz="2000" dirty="0">
                <a:solidFill>
                  <a:schemeClr val="bg1"/>
                </a:solidFill>
                <a:latin typeface="Amazon Ember"/>
                <a:ea typeface="Segoe UI" pitchFamily="34" charset="0"/>
                <a:cs typeface="Segoe UI" pitchFamily="34" charset="0"/>
              </a:rPr>
              <a:t>6</a:t>
            </a:r>
          </a:p>
        </p:txBody>
      </p:sp>
      <p:sp>
        <p:nvSpPr>
          <p:cNvPr id="20" name="Oval 19">
            <a:extLst>
              <a:ext uri="{FF2B5EF4-FFF2-40B4-BE49-F238E27FC236}">
                <a16:creationId xmlns:a16="http://schemas.microsoft.com/office/drawing/2014/main" id="{BEEF562D-7372-576E-C422-0C79B025BF87}"/>
              </a:ext>
            </a:extLst>
          </p:cNvPr>
          <p:cNvSpPr/>
          <p:nvPr/>
        </p:nvSpPr>
        <p:spPr bwMode="auto">
          <a:xfrm>
            <a:off x="6764004" y="2562371"/>
            <a:ext cx="638675" cy="638675"/>
          </a:xfrm>
          <a:prstGeom prst="ellipse">
            <a:avLst/>
          </a:prstGeom>
          <a:no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p>
            <a:pPr algn="ctr" defTabSz="777029" fontAlgn="base">
              <a:lnSpc>
                <a:spcPct val="90000"/>
              </a:lnSpc>
              <a:spcBef>
                <a:spcPct val="0"/>
              </a:spcBef>
              <a:spcAft>
                <a:spcPct val="0"/>
              </a:spcAft>
            </a:pPr>
            <a:r>
              <a:rPr lang="en-US" sz="2000" dirty="0">
                <a:solidFill>
                  <a:schemeClr val="bg1"/>
                </a:solidFill>
                <a:latin typeface="Amazon Ember"/>
                <a:ea typeface="Segoe UI" pitchFamily="34" charset="0"/>
                <a:cs typeface="Segoe UI" pitchFamily="34" charset="0"/>
              </a:rPr>
              <a:t>7</a:t>
            </a:r>
          </a:p>
        </p:txBody>
      </p:sp>
      <p:sp>
        <p:nvSpPr>
          <p:cNvPr id="21" name="Oval 20">
            <a:extLst>
              <a:ext uri="{FF2B5EF4-FFF2-40B4-BE49-F238E27FC236}">
                <a16:creationId xmlns:a16="http://schemas.microsoft.com/office/drawing/2014/main" id="{E6340D75-4C13-F8CC-064F-F26DFCD159A3}"/>
              </a:ext>
            </a:extLst>
          </p:cNvPr>
          <p:cNvSpPr/>
          <p:nvPr/>
        </p:nvSpPr>
        <p:spPr bwMode="auto">
          <a:xfrm>
            <a:off x="9654248" y="2576599"/>
            <a:ext cx="638675" cy="638675"/>
          </a:xfrm>
          <a:prstGeom prst="ellipse">
            <a:avLst/>
          </a:prstGeom>
          <a:no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p>
            <a:pPr algn="ctr" defTabSz="777029" fontAlgn="base">
              <a:lnSpc>
                <a:spcPct val="90000"/>
              </a:lnSpc>
              <a:spcBef>
                <a:spcPct val="0"/>
              </a:spcBef>
              <a:spcAft>
                <a:spcPct val="0"/>
              </a:spcAft>
            </a:pPr>
            <a:r>
              <a:rPr lang="en-US" sz="2000" dirty="0">
                <a:solidFill>
                  <a:schemeClr val="bg1"/>
                </a:solidFill>
                <a:latin typeface="Amazon Ember"/>
                <a:ea typeface="Segoe UI" pitchFamily="34" charset="0"/>
                <a:cs typeface="Segoe UI" pitchFamily="34" charset="0"/>
              </a:rPr>
              <a:t>8</a:t>
            </a:r>
          </a:p>
        </p:txBody>
      </p:sp>
      <p:pic>
        <p:nvPicPr>
          <p:cNvPr id="24" name="Picture Placeholder 15">
            <a:extLst>
              <a:ext uri="{FF2B5EF4-FFF2-40B4-BE49-F238E27FC236}">
                <a16:creationId xmlns:a16="http://schemas.microsoft.com/office/drawing/2014/main" id="{DDF58AD5-CEDD-32D0-3D29-CD551837F571}"/>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6483" b="6483"/>
          <a:stretch>
            <a:fillRect/>
          </a:stretch>
        </p:blipFill>
        <p:spPr>
          <a:xfrm>
            <a:off x="6232442" y="3396750"/>
            <a:ext cx="1701800" cy="1481931"/>
          </a:xfrm>
          <a:prstGeom prst="rect">
            <a:avLst/>
          </a:prstGeom>
        </p:spPr>
      </p:pic>
      <p:grpSp>
        <p:nvGrpSpPr>
          <p:cNvPr id="26" name="Group 25">
            <a:extLst>
              <a:ext uri="{FF2B5EF4-FFF2-40B4-BE49-F238E27FC236}">
                <a16:creationId xmlns:a16="http://schemas.microsoft.com/office/drawing/2014/main" id="{80641BE1-DB67-0AAE-F2CC-5F60BFDBC414}"/>
              </a:ext>
            </a:extLst>
          </p:cNvPr>
          <p:cNvGrpSpPr>
            <a:grpSpLocks noChangeAspect="1"/>
          </p:cNvGrpSpPr>
          <p:nvPr/>
        </p:nvGrpSpPr>
        <p:grpSpPr>
          <a:xfrm>
            <a:off x="3995015" y="3624117"/>
            <a:ext cx="1307693" cy="1065490"/>
            <a:chOff x="6942048" y="1504673"/>
            <a:chExt cx="1177072" cy="1145978"/>
          </a:xfrm>
        </p:grpSpPr>
        <p:grpSp>
          <p:nvGrpSpPr>
            <p:cNvPr id="27" name="Group 26">
              <a:extLst>
                <a:ext uri="{FF2B5EF4-FFF2-40B4-BE49-F238E27FC236}">
                  <a16:creationId xmlns:a16="http://schemas.microsoft.com/office/drawing/2014/main" id="{0DE1EB70-9712-D3AF-62FB-24D3AE76B405}"/>
                </a:ext>
              </a:extLst>
            </p:cNvPr>
            <p:cNvGrpSpPr/>
            <p:nvPr/>
          </p:nvGrpSpPr>
          <p:grpSpPr>
            <a:xfrm>
              <a:off x="6942048" y="1675452"/>
              <a:ext cx="1177072" cy="975199"/>
              <a:chOff x="1343614" y="-4902820"/>
              <a:chExt cx="5188860" cy="4513887"/>
            </a:xfrm>
          </p:grpSpPr>
          <p:sp>
            <p:nvSpPr>
              <p:cNvPr id="31" name="Freeform 129">
                <a:extLst>
                  <a:ext uri="{FF2B5EF4-FFF2-40B4-BE49-F238E27FC236}">
                    <a16:creationId xmlns:a16="http://schemas.microsoft.com/office/drawing/2014/main" id="{75FD1315-9ECE-3A2D-55EB-FA08A73B8A88}"/>
                  </a:ext>
                </a:extLst>
              </p:cNvPr>
              <p:cNvSpPr>
                <a:spLocks noEditPoints="1"/>
              </p:cNvSpPr>
              <p:nvPr/>
            </p:nvSpPr>
            <p:spPr bwMode="auto">
              <a:xfrm>
                <a:off x="1805100" y="-3861294"/>
                <a:ext cx="4299663" cy="3106554"/>
              </a:xfrm>
              <a:custGeom>
                <a:avLst/>
                <a:gdLst>
                  <a:gd name="T0" fmla="*/ 357 w 366"/>
                  <a:gd name="T1" fmla="*/ 0 h 263"/>
                  <a:gd name="T2" fmla="*/ 10 w 366"/>
                  <a:gd name="T3" fmla="*/ 0 h 263"/>
                  <a:gd name="T4" fmla="*/ 1 w 366"/>
                  <a:gd name="T5" fmla="*/ 9 h 263"/>
                  <a:gd name="T6" fmla="*/ 0 w 366"/>
                  <a:gd name="T7" fmla="*/ 263 h 263"/>
                  <a:gd name="T8" fmla="*/ 366 w 366"/>
                  <a:gd name="T9" fmla="*/ 263 h 263"/>
                  <a:gd name="T10" fmla="*/ 366 w 366"/>
                  <a:gd name="T11" fmla="*/ 9 h 263"/>
                  <a:gd name="T12" fmla="*/ 357 w 366"/>
                  <a:gd name="T13" fmla="*/ 0 h 263"/>
                  <a:gd name="T14" fmla="*/ 349 w 366"/>
                  <a:gd name="T15" fmla="*/ 88 h 263"/>
                  <a:gd name="T16" fmla="*/ 349 w 366"/>
                  <a:gd name="T17" fmla="*/ 245 h 263"/>
                  <a:gd name="T18" fmla="*/ 18 w 366"/>
                  <a:gd name="T19" fmla="*/ 245 h 263"/>
                  <a:gd name="T20" fmla="*/ 18 w 366"/>
                  <a:gd name="T21" fmla="*/ 19 h 263"/>
                  <a:gd name="T22" fmla="*/ 349 w 366"/>
                  <a:gd name="T23" fmla="*/ 19 h 263"/>
                  <a:gd name="T24" fmla="*/ 349 w 366"/>
                  <a:gd name="T25" fmla="*/ 88 h 263"/>
                  <a:gd name="T26" fmla="*/ 357 w 366"/>
                  <a:gd name="T27" fmla="*/ 0 h 263"/>
                  <a:gd name="T28" fmla="*/ 10 w 366"/>
                  <a:gd name="T29" fmla="*/ 0 h 263"/>
                  <a:gd name="T30" fmla="*/ 1 w 366"/>
                  <a:gd name="T31" fmla="*/ 9 h 263"/>
                  <a:gd name="T32" fmla="*/ 0 w 366"/>
                  <a:gd name="T33" fmla="*/ 263 h 263"/>
                  <a:gd name="T34" fmla="*/ 366 w 366"/>
                  <a:gd name="T35" fmla="*/ 263 h 263"/>
                  <a:gd name="T36" fmla="*/ 366 w 366"/>
                  <a:gd name="T37" fmla="*/ 9 h 263"/>
                  <a:gd name="T38" fmla="*/ 357 w 366"/>
                  <a:gd name="T39"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6" h="263">
                    <a:moveTo>
                      <a:pt x="357" y="0"/>
                    </a:moveTo>
                    <a:cubicBezTo>
                      <a:pt x="10" y="0"/>
                      <a:pt x="10" y="0"/>
                      <a:pt x="10" y="0"/>
                    </a:cubicBezTo>
                    <a:cubicBezTo>
                      <a:pt x="5" y="0"/>
                      <a:pt x="1" y="4"/>
                      <a:pt x="1" y="9"/>
                    </a:cubicBezTo>
                    <a:cubicBezTo>
                      <a:pt x="0" y="263"/>
                      <a:pt x="0" y="263"/>
                      <a:pt x="0" y="263"/>
                    </a:cubicBezTo>
                    <a:cubicBezTo>
                      <a:pt x="366" y="263"/>
                      <a:pt x="366" y="263"/>
                      <a:pt x="366" y="263"/>
                    </a:cubicBezTo>
                    <a:cubicBezTo>
                      <a:pt x="366" y="9"/>
                      <a:pt x="366" y="9"/>
                      <a:pt x="366" y="9"/>
                    </a:cubicBezTo>
                    <a:cubicBezTo>
                      <a:pt x="366" y="4"/>
                      <a:pt x="362" y="0"/>
                      <a:pt x="357" y="0"/>
                    </a:cubicBezTo>
                    <a:close/>
                    <a:moveTo>
                      <a:pt x="349" y="88"/>
                    </a:moveTo>
                    <a:cubicBezTo>
                      <a:pt x="349" y="245"/>
                      <a:pt x="349" y="245"/>
                      <a:pt x="349" y="245"/>
                    </a:cubicBezTo>
                    <a:cubicBezTo>
                      <a:pt x="18" y="245"/>
                      <a:pt x="18" y="245"/>
                      <a:pt x="18" y="245"/>
                    </a:cubicBezTo>
                    <a:cubicBezTo>
                      <a:pt x="18" y="19"/>
                      <a:pt x="18" y="19"/>
                      <a:pt x="18" y="19"/>
                    </a:cubicBezTo>
                    <a:cubicBezTo>
                      <a:pt x="349" y="19"/>
                      <a:pt x="349" y="19"/>
                      <a:pt x="349" y="19"/>
                    </a:cubicBezTo>
                    <a:lnTo>
                      <a:pt x="349" y="88"/>
                    </a:lnTo>
                    <a:close/>
                    <a:moveTo>
                      <a:pt x="357" y="0"/>
                    </a:moveTo>
                    <a:cubicBezTo>
                      <a:pt x="10" y="0"/>
                      <a:pt x="10" y="0"/>
                      <a:pt x="10" y="0"/>
                    </a:cubicBezTo>
                    <a:cubicBezTo>
                      <a:pt x="5" y="0"/>
                      <a:pt x="1" y="4"/>
                      <a:pt x="1" y="9"/>
                    </a:cubicBezTo>
                    <a:cubicBezTo>
                      <a:pt x="0" y="263"/>
                      <a:pt x="0" y="263"/>
                      <a:pt x="0" y="263"/>
                    </a:cubicBezTo>
                    <a:cubicBezTo>
                      <a:pt x="366" y="263"/>
                      <a:pt x="366" y="263"/>
                      <a:pt x="366" y="263"/>
                    </a:cubicBezTo>
                    <a:cubicBezTo>
                      <a:pt x="366" y="9"/>
                      <a:pt x="366" y="9"/>
                      <a:pt x="366" y="9"/>
                    </a:cubicBezTo>
                    <a:cubicBezTo>
                      <a:pt x="366" y="4"/>
                      <a:pt x="362" y="0"/>
                      <a:pt x="357" y="0"/>
                    </a:cubicBezTo>
                    <a:close/>
                  </a:path>
                </a:pathLst>
              </a:custGeom>
              <a:noFill/>
              <a:ln w="19050" cap="flat">
                <a:solidFill>
                  <a:srgbClr val="FFFFFF"/>
                </a:solidFill>
                <a:prstDash val="solid"/>
                <a:round/>
              </a:ln>
              <a:extLst>
                <a:ext uri="{909E8E84-426E-40DD-AFC4-6F175D3DCCD1}">
                  <a14:hiddenFill xmlns:a14="http://schemas.microsoft.com/office/drawing/2010/main">
                    <a:solidFill>
                      <a:srgbClr val="FFFFFF"/>
                    </a:solidFill>
                  </a14:hiddenFill>
                </a:ext>
              </a:extLst>
            </p:spPr>
            <p:txBody>
              <a:bodyPr rtlCol="0" anchor="ctr"/>
              <a:lstStyle/>
              <a:p>
                <a:pPr defTabSz="761970">
                  <a:defRPr/>
                </a:pPr>
                <a:endParaRPr lang="en-US" sz="2824" kern="0" dirty="0">
                  <a:solidFill>
                    <a:srgbClr val="1D516C">
                      <a:alpha val="60000"/>
                    </a:srgbClr>
                  </a:solidFill>
                </a:endParaRPr>
              </a:p>
            </p:txBody>
          </p:sp>
          <p:sp>
            <p:nvSpPr>
              <p:cNvPr id="32" name="Rectangle 130">
                <a:extLst>
                  <a:ext uri="{FF2B5EF4-FFF2-40B4-BE49-F238E27FC236}">
                    <a16:creationId xmlns:a16="http://schemas.microsoft.com/office/drawing/2014/main" id="{589F6327-DEB5-BC38-1A67-6A18C203CD9C}"/>
                  </a:ext>
                </a:extLst>
              </p:cNvPr>
              <p:cNvSpPr>
                <a:spLocks noChangeArrowheads="1"/>
              </p:cNvSpPr>
              <p:nvPr/>
            </p:nvSpPr>
            <p:spPr bwMode="auto">
              <a:xfrm>
                <a:off x="1343614" y="-754740"/>
                <a:ext cx="5188860" cy="247622"/>
              </a:xfrm>
              <a:prstGeom prst="rect">
                <a:avLst/>
              </a:prstGeom>
              <a:noFill/>
              <a:ln w="19050" cap="flat">
                <a:solidFill>
                  <a:srgbClr val="FFFFFF"/>
                </a:solidFill>
                <a:prstDash val="solid"/>
                <a:round/>
              </a:ln>
              <a:extLst>
                <a:ext uri="{909E8E84-426E-40DD-AFC4-6F175D3DCCD1}">
                  <a14:hiddenFill xmlns:a14="http://schemas.microsoft.com/office/drawing/2010/main">
                    <a:solidFill>
                      <a:srgbClr val="FFFFFF"/>
                    </a:solidFill>
                  </a14:hiddenFill>
                </a:ext>
              </a:extLst>
            </p:spPr>
            <p:txBody>
              <a:bodyPr rtlCol="0" anchor="ctr"/>
              <a:lstStyle/>
              <a:p>
                <a:pPr defTabSz="761970">
                  <a:defRPr/>
                </a:pPr>
                <a:endParaRPr lang="en-US" sz="2824" kern="0">
                  <a:solidFill>
                    <a:srgbClr val="1D516C">
                      <a:alpha val="60000"/>
                    </a:srgbClr>
                  </a:solidFill>
                </a:endParaRPr>
              </a:p>
            </p:txBody>
          </p:sp>
          <p:sp>
            <p:nvSpPr>
              <p:cNvPr id="33" name="Freeform 132">
                <a:extLst>
                  <a:ext uri="{FF2B5EF4-FFF2-40B4-BE49-F238E27FC236}">
                    <a16:creationId xmlns:a16="http://schemas.microsoft.com/office/drawing/2014/main" id="{A9F98285-A6F8-656B-25C8-D0341783F5BD}"/>
                  </a:ext>
                </a:extLst>
              </p:cNvPr>
              <p:cNvSpPr>
                <a:spLocks/>
              </p:cNvSpPr>
              <p:nvPr/>
            </p:nvSpPr>
            <p:spPr bwMode="auto">
              <a:xfrm>
                <a:off x="1343614" y="-754740"/>
                <a:ext cx="5188860" cy="365807"/>
              </a:xfrm>
              <a:custGeom>
                <a:avLst/>
                <a:gdLst>
                  <a:gd name="T0" fmla="*/ 0 w 441"/>
                  <a:gd name="T1" fmla="*/ 0 h 31"/>
                  <a:gd name="T2" fmla="*/ 0 w 441"/>
                  <a:gd name="T3" fmla="*/ 21 h 31"/>
                  <a:gd name="T4" fmla="*/ 2 w 441"/>
                  <a:gd name="T5" fmla="*/ 23 h 31"/>
                  <a:gd name="T6" fmla="*/ 26 w 441"/>
                  <a:gd name="T7" fmla="*/ 31 h 31"/>
                  <a:gd name="T8" fmla="*/ 418 w 441"/>
                  <a:gd name="T9" fmla="*/ 31 h 31"/>
                  <a:gd name="T10" fmla="*/ 438 w 441"/>
                  <a:gd name="T11" fmla="*/ 24 h 31"/>
                  <a:gd name="T12" fmla="*/ 441 w 441"/>
                  <a:gd name="T13" fmla="*/ 21 h 31"/>
                  <a:gd name="T14" fmla="*/ 441 w 441"/>
                  <a:gd name="T15" fmla="*/ 0 h 31"/>
                  <a:gd name="T16" fmla="*/ 0 w 441"/>
                  <a:gd name="T1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1" h="31">
                    <a:moveTo>
                      <a:pt x="0" y="0"/>
                    </a:moveTo>
                    <a:cubicBezTo>
                      <a:pt x="0" y="21"/>
                      <a:pt x="0" y="21"/>
                      <a:pt x="0" y="21"/>
                    </a:cubicBezTo>
                    <a:cubicBezTo>
                      <a:pt x="2" y="23"/>
                      <a:pt x="2" y="23"/>
                      <a:pt x="2" y="23"/>
                    </a:cubicBezTo>
                    <a:cubicBezTo>
                      <a:pt x="9" y="28"/>
                      <a:pt x="18" y="31"/>
                      <a:pt x="26" y="31"/>
                    </a:cubicBezTo>
                    <a:cubicBezTo>
                      <a:pt x="418" y="31"/>
                      <a:pt x="418" y="31"/>
                      <a:pt x="418" y="31"/>
                    </a:cubicBezTo>
                    <a:cubicBezTo>
                      <a:pt x="425" y="31"/>
                      <a:pt x="432" y="28"/>
                      <a:pt x="438" y="24"/>
                    </a:cubicBezTo>
                    <a:cubicBezTo>
                      <a:pt x="441" y="21"/>
                      <a:pt x="441" y="21"/>
                      <a:pt x="441" y="21"/>
                    </a:cubicBezTo>
                    <a:cubicBezTo>
                      <a:pt x="441" y="0"/>
                      <a:pt x="441" y="0"/>
                      <a:pt x="441" y="0"/>
                    </a:cubicBezTo>
                    <a:lnTo>
                      <a:pt x="0" y="0"/>
                    </a:lnTo>
                    <a:close/>
                  </a:path>
                </a:pathLst>
              </a:custGeom>
              <a:noFill/>
              <a:ln w="19050" cap="flat">
                <a:solidFill>
                  <a:srgbClr val="FFFFFF"/>
                </a:solidFill>
                <a:prstDash val="solid"/>
                <a:round/>
              </a:ln>
              <a:extLst>
                <a:ext uri="{909E8E84-426E-40DD-AFC4-6F175D3DCCD1}">
                  <a14:hiddenFill xmlns:a14="http://schemas.microsoft.com/office/drawing/2010/main">
                    <a:solidFill>
                      <a:srgbClr val="FFFFFF"/>
                    </a:solidFill>
                  </a14:hiddenFill>
                </a:ext>
              </a:extLst>
            </p:spPr>
            <p:txBody>
              <a:bodyPr rtlCol="0" anchor="ctr"/>
              <a:lstStyle/>
              <a:p>
                <a:pPr defTabSz="761970">
                  <a:defRPr/>
                </a:pPr>
                <a:endParaRPr lang="en-US" sz="2824" kern="0">
                  <a:solidFill>
                    <a:srgbClr val="1D516C">
                      <a:alpha val="60000"/>
                    </a:srgbClr>
                  </a:solidFill>
                </a:endParaRPr>
              </a:p>
            </p:txBody>
          </p:sp>
          <p:sp>
            <p:nvSpPr>
              <p:cNvPr id="34" name="Rectangle 136">
                <a:extLst>
                  <a:ext uri="{FF2B5EF4-FFF2-40B4-BE49-F238E27FC236}">
                    <a16:creationId xmlns:a16="http://schemas.microsoft.com/office/drawing/2014/main" id="{92920321-CD21-558C-D226-E0915F8AEC10}"/>
                  </a:ext>
                </a:extLst>
              </p:cNvPr>
              <p:cNvSpPr>
                <a:spLocks noChangeArrowheads="1"/>
              </p:cNvSpPr>
              <p:nvPr/>
            </p:nvSpPr>
            <p:spPr bwMode="auto">
              <a:xfrm>
                <a:off x="2581734" y="-2531773"/>
                <a:ext cx="647197" cy="427711"/>
              </a:xfrm>
              <a:prstGeom prst="rect">
                <a:avLst/>
              </a:prstGeom>
              <a:solidFill>
                <a:srgbClr val="0E2836"/>
              </a:solidFill>
              <a:ln w="19050" cap="flat">
                <a:solidFill>
                  <a:schemeClr val="bg1"/>
                </a:solidFill>
                <a:prstDash val="solid"/>
                <a:round/>
              </a:ln>
            </p:spPr>
            <p:txBody>
              <a:bodyPr rtlCol="0" anchor="ctr"/>
              <a:lstStyle/>
              <a:p>
                <a:pPr defTabSz="761970">
                  <a:defRPr/>
                </a:pPr>
                <a:endParaRPr lang="en-US" sz="2824" kern="0">
                  <a:solidFill>
                    <a:srgbClr val="1D516C">
                      <a:alpha val="60000"/>
                    </a:srgbClr>
                  </a:solidFill>
                </a:endParaRPr>
              </a:p>
            </p:txBody>
          </p:sp>
          <p:sp>
            <p:nvSpPr>
              <p:cNvPr id="35" name="Rectangle 139">
                <a:extLst>
                  <a:ext uri="{FF2B5EF4-FFF2-40B4-BE49-F238E27FC236}">
                    <a16:creationId xmlns:a16="http://schemas.microsoft.com/office/drawing/2014/main" id="{FD4869AC-3197-2732-BE3D-0847C3722639}"/>
                  </a:ext>
                </a:extLst>
              </p:cNvPr>
              <p:cNvSpPr>
                <a:spLocks noChangeArrowheads="1"/>
              </p:cNvSpPr>
              <p:nvPr/>
            </p:nvSpPr>
            <p:spPr bwMode="auto">
              <a:xfrm>
                <a:off x="3617261" y="-2531773"/>
                <a:ext cx="641574" cy="427711"/>
              </a:xfrm>
              <a:prstGeom prst="rect">
                <a:avLst/>
              </a:prstGeom>
              <a:solidFill>
                <a:srgbClr val="0E2836"/>
              </a:solidFill>
              <a:ln w="19050" cap="flat">
                <a:solidFill>
                  <a:schemeClr val="bg1"/>
                </a:solidFill>
                <a:prstDash val="solid"/>
                <a:round/>
              </a:ln>
            </p:spPr>
            <p:txBody>
              <a:bodyPr rtlCol="0" anchor="ctr"/>
              <a:lstStyle/>
              <a:p>
                <a:pPr defTabSz="761970">
                  <a:defRPr/>
                </a:pPr>
                <a:endParaRPr lang="en-US" sz="2824" kern="0">
                  <a:solidFill>
                    <a:srgbClr val="1D516C">
                      <a:alpha val="60000"/>
                    </a:srgbClr>
                  </a:solidFill>
                </a:endParaRPr>
              </a:p>
            </p:txBody>
          </p:sp>
          <p:sp>
            <p:nvSpPr>
              <p:cNvPr id="36" name="Rectangle 142">
                <a:extLst>
                  <a:ext uri="{FF2B5EF4-FFF2-40B4-BE49-F238E27FC236}">
                    <a16:creationId xmlns:a16="http://schemas.microsoft.com/office/drawing/2014/main" id="{18886406-2721-4522-BA84-BC4BBDB240D1}"/>
                  </a:ext>
                </a:extLst>
              </p:cNvPr>
              <p:cNvSpPr>
                <a:spLocks noChangeArrowheads="1"/>
              </p:cNvSpPr>
              <p:nvPr/>
            </p:nvSpPr>
            <p:spPr bwMode="auto">
              <a:xfrm>
                <a:off x="4647148" y="-2531773"/>
                <a:ext cx="647197" cy="427711"/>
              </a:xfrm>
              <a:prstGeom prst="rect">
                <a:avLst/>
              </a:prstGeom>
              <a:solidFill>
                <a:srgbClr val="0E2836"/>
              </a:solidFill>
              <a:ln w="19050" cap="flat">
                <a:solidFill>
                  <a:schemeClr val="bg1"/>
                </a:solidFill>
                <a:prstDash val="solid"/>
                <a:round/>
              </a:ln>
            </p:spPr>
            <p:txBody>
              <a:bodyPr rtlCol="0" anchor="ctr"/>
              <a:lstStyle/>
              <a:p>
                <a:pPr defTabSz="761970">
                  <a:defRPr/>
                </a:pPr>
                <a:endParaRPr lang="en-US" sz="2824" kern="0">
                  <a:solidFill>
                    <a:srgbClr val="1D516C">
                      <a:alpha val="60000"/>
                    </a:srgbClr>
                  </a:solidFill>
                </a:endParaRPr>
              </a:p>
            </p:txBody>
          </p:sp>
          <p:sp>
            <p:nvSpPr>
              <p:cNvPr id="37" name="Rectangle 145">
                <a:extLst>
                  <a:ext uri="{FF2B5EF4-FFF2-40B4-BE49-F238E27FC236}">
                    <a16:creationId xmlns:a16="http://schemas.microsoft.com/office/drawing/2014/main" id="{3F0AC338-0E41-8FAA-91BE-726F3B481B02}"/>
                  </a:ext>
                </a:extLst>
              </p:cNvPr>
              <p:cNvSpPr>
                <a:spLocks noChangeArrowheads="1"/>
              </p:cNvSpPr>
              <p:nvPr/>
            </p:nvSpPr>
            <p:spPr bwMode="auto">
              <a:xfrm>
                <a:off x="2581734" y="-1712659"/>
                <a:ext cx="647197" cy="427711"/>
              </a:xfrm>
              <a:prstGeom prst="rect">
                <a:avLst/>
              </a:prstGeom>
              <a:solidFill>
                <a:srgbClr val="0E2836"/>
              </a:solidFill>
              <a:ln w="19050" cap="flat">
                <a:solidFill>
                  <a:schemeClr val="bg1"/>
                </a:solidFill>
                <a:prstDash val="solid"/>
                <a:round/>
              </a:ln>
            </p:spPr>
            <p:txBody>
              <a:bodyPr rtlCol="0" anchor="ctr"/>
              <a:lstStyle/>
              <a:p>
                <a:pPr defTabSz="761970">
                  <a:defRPr/>
                </a:pPr>
                <a:endParaRPr lang="en-US" sz="2824" kern="0">
                  <a:solidFill>
                    <a:srgbClr val="1D516C">
                      <a:alpha val="60000"/>
                    </a:srgbClr>
                  </a:solidFill>
                </a:endParaRPr>
              </a:p>
            </p:txBody>
          </p:sp>
          <p:sp>
            <p:nvSpPr>
              <p:cNvPr id="38" name="Rectangle 146">
                <a:extLst>
                  <a:ext uri="{FF2B5EF4-FFF2-40B4-BE49-F238E27FC236}">
                    <a16:creationId xmlns:a16="http://schemas.microsoft.com/office/drawing/2014/main" id="{33876BA8-2CB9-DFD3-C085-2B0E72238AAE}"/>
                  </a:ext>
                </a:extLst>
              </p:cNvPr>
              <p:cNvSpPr>
                <a:spLocks noChangeArrowheads="1"/>
              </p:cNvSpPr>
              <p:nvPr/>
            </p:nvSpPr>
            <p:spPr bwMode="auto">
              <a:xfrm>
                <a:off x="3617261" y="-1712659"/>
                <a:ext cx="641574" cy="427711"/>
              </a:xfrm>
              <a:prstGeom prst="rect">
                <a:avLst/>
              </a:prstGeom>
              <a:solidFill>
                <a:srgbClr val="0E2836"/>
              </a:solidFill>
              <a:ln w="19050" cap="flat">
                <a:solidFill>
                  <a:schemeClr val="bg1"/>
                </a:solidFill>
                <a:prstDash val="solid"/>
                <a:round/>
              </a:ln>
            </p:spPr>
            <p:txBody>
              <a:bodyPr rtlCol="0" anchor="ctr"/>
              <a:lstStyle/>
              <a:p>
                <a:pPr defTabSz="761970">
                  <a:defRPr/>
                </a:pPr>
                <a:endParaRPr lang="en-US" sz="2824" kern="0">
                  <a:solidFill>
                    <a:srgbClr val="1D516C">
                      <a:alpha val="60000"/>
                    </a:srgbClr>
                  </a:solidFill>
                </a:endParaRPr>
              </a:p>
            </p:txBody>
          </p:sp>
          <p:sp>
            <p:nvSpPr>
              <p:cNvPr id="39" name="Rectangle 147">
                <a:extLst>
                  <a:ext uri="{FF2B5EF4-FFF2-40B4-BE49-F238E27FC236}">
                    <a16:creationId xmlns:a16="http://schemas.microsoft.com/office/drawing/2014/main" id="{2D10B803-9C69-AA0E-7284-466CAA86BBB6}"/>
                  </a:ext>
                </a:extLst>
              </p:cNvPr>
              <p:cNvSpPr>
                <a:spLocks noChangeArrowheads="1"/>
              </p:cNvSpPr>
              <p:nvPr/>
            </p:nvSpPr>
            <p:spPr bwMode="auto">
              <a:xfrm>
                <a:off x="4647148" y="-1712659"/>
                <a:ext cx="647197" cy="427711"/>
              </a:xfrm>
              <a:prstGeom prst="rect">
                <a:avLst/>
              </a:prstGeom>
              <a:solidFill>
                <a:srgbClr val="0E2836"/>
              </a:solidFill>
              <a:ln w="19050" cap="flat">
                <a:solidFill>
                  <a:schemeClr val="bg1"/>
                </a:solidFill>
                <a:prstDash val="solid"/>
                <a:round/>
              </a:ln>
            </p:spPr>
            <p:txBody>
              <a:bodyPr rtlCol="0" anchor="ctr"/>
              <a:lstStyle/>
              <a:p>
                <a:pPr defTabSz="761970">
                  <a:defRPr/>
                </a:pPr>
                <a:endParaRPr lang="en-US" sz="2824" kern="0">
                  <a:solidFill>
                    <a:srgbClr val="1D516C">
                      <a:alpha val="60000"/>
                    </a:srgbClr>
                  </a:solidFill>
                </a:endParaRPr>
              </a:p>
            </p:txBody>
          </p:sp>
          <p:sp>
            <p:nvSpPr>
              <p:cNvPr id="40" name="Rectangle 136">
                <a:extLst>
                  <a:ext uri="{FF2B5EF4-FFF2-40B4-BE49-F238E27FC236}">
                    <a16:creationId xmlns:a16="http://schemas.microsoft.com/office/drawing/2014/main" id="{E4B0A0BF-0AA5-02A9-71F4-225A65BA87CC}"/>
                  </a:ext>
                </a:extLst>
              </p:cNvPr>
              <p:cNvSpPr>
                <a:spLocks noChangeArrowheads="1"/>
              </p:cNvSpPr>
              <p:nvPr/>
            </p:nvSpPr>
            <p:spPr bwMode="auto">
              <a:xfrm>
                <a:off x="2571394" y="-3321860"/>
                <a:ext cx="647197" cy="427711"/>
              </a:xfrm>
              <a:prstGeom prst="rect">
                <a:avLst/>
              </a:prstGeom>
              <a:solidFill>
                <a:srgbClr val="0E2836"/>
              </a:solidFill>
              <a:ln w="19050" cap="flat">
                <a:solidFill>
                  <a:schemeClr val="bg1"/>
                </a:solidFill>
                <a:prstDash val="solid"/>
                <a:round/>
              </a:ln>
            </p:spPr>
            <p:txBody>
              <a:bodyPr rtlCol="0" anchor="ctr"/>
              <a:lstStyle/>
              <a:p>
                <a:pPr defTabSz="761970">
                  <a:defRPr/>
                </a:pPr>
                <a:endParaRPr lang="en-US" sz="2824" kern="0" dirty="0">
                  <a:solidFill>
                    <a:srgbClr val="1D516C">
                      <a:alpha val="60000"/>
                    </a:srgbClr>
                  </a:solidFill>
                </a:endParaRPr>
              </a:p>
            </p:txBody>
          </p:sp>
          <p:sp>
            <p:nvSpPr>
              <p:cNvPr id="41" name="Rectangle 139">
                <a:extLst>
                  <a:ext uri="{FF2B5EF4-FFF2-40B4-BE49-F238E27FC236}">
                    <a16:creationId xmlns:a16="http://schemas.microsoft.com/office/drawing/2014/main" id="{413D0BC4-DFD8-0D35-B31B-03A8CCECB2A8}"/>
                  </a:ext>
                </a:extLst>
              </p:cNvPr>
              <p:cNvSpPr>
                <a:spLocks noChangeArrowheads="1"/>
              </p:cNvSpPr>
              <p:nvPr/>
            </p:nvSpPr>
            <p:spPr bwMode="auto">
              <a:xfrm>
                <a:off x="3606921" y="-3321860"/>
                <a:ext cx="641574" cy="427711"/>
              </a:xfrm>
              <a:prstGeom prst="rect">
                <a:avLst/>
              </a:prstGeom>
              <a:solidFill>
                <a:srgbClr val="0E2836"/>
              </a:solidFill>
              <a:ln w="19050" cap="flat">
                <a:solidFill>
                  <a:schemeClr val="bg1"/>
                </a:solidFill>
                <a:prstDash val="solid"/>
                <a:round/>
              </a:ln>
            </p:spPr>
            <p:txBody>
              <a:bodyPr rtlCol="0" anchor="ctr"/>
              <a:lstStyle/>
              <a:p>
                <a:pPr defTabSz="761970">
                  <a:defRPr/>
                </a:pPr>
                <a:endParaRPr lang="en-US" sz="2824" kern="0">
                  <a:solidFill>
                    <a:srgbClr val="1D516C">
                      <a:alpha val="60000"/>
                    </a:srgbClr>
                  </a:solidFill>
                </a:endParaRPr>
              </a:p>
            </p:txBody>
          </p:sp>
          <p:sp>
            <p:nvSpPr>
              <p:cNvPr id="42" name="Rectangle 142">
                <a:extLst>
                  <a:ext uri="{FF2B5EF4-FFF2-40B4-BE49-F238E27FC236}">
                    <a16:creationId xmlns:a16="http://schemas.microsoft.com/office/drawing/2014/main" id="{4B06622E-E9C8-F5C1-A349-5F0364315859}"/>
                  </a:ext>
                </a:extLst>
              </p:cNvPr>
              <p:cNvSpPr>
                <a:spLocks noChangeArrowheads="1"/>
              </p:cNvSpPr>
              <p:nvPr/>
            </p:nvSpPr>
            <p:spPr bwMode="auto">
              <a:xfrm>
                <a:off x="4636808" y="-3321860"/>
                <a:ext cx="647197" cy="427711"/>
              </a:xfrm>
              <a:prstGeom prst="rect">
                <a:avLst/>
              </a:prstGeom>
              <a:solidFill>
                <a:srgbClr val="0E2836"/>
              </a:solidFill>
              <a:ln w="19050" cap="flat">
                <a:solidFill>
                  <a:schemeClr val="bg1"/>
                </a:solidFill>
                <a:prstDash val="solid"/>
                <a:round/>
              </a:ln>
            </p:spPr>
            <p:txBody>
              <a:bodyPr rtlCol="0" anchor="ctr"/>
              <a:lstStyle/>
              <a:p>
                <a:pPr defTabSz="761970">
                  <a:defRPr/>
                </a:pPr>
                <a:endParaRPr lang="en-US" sz="2824" kern="0">
                  <a:solidFill>
                    <a:srgbClr val="1D516C">
                      <a:alpha val="60000"/>
                    </a:srgbClr>
                  </a:solidFill>
                </a:endParaRPr>
              </a:p>
            </p:txBody>
          </p:sp>
          <p:sp>
            <p:nvSpPr>
              <p:cNvPr id="43" name="Rectangle 136">
                <a:extLst>
                  <a:ext uri="{FF2B5EF4-FFF2-40B4-BE49-F238E27FC236}">
                    <a16:creationId xmlns:a16="http://schemas.microsoft.com/office/drawing/2014/main" id="{648E8765-46B6-55CE-F9EF-C16A89C64FD7}"/>
                  </a:ext>
                </a:extLst>
              </p:cNvPr>
              <p:cNvSpPr>
                <a:spLocks noChangeArrowheads="1"/>
              </p:cNvSpPr>
              <p:nvPr/>
            </p:nvSpPr>
            <p:spPr bwMode="auto">
              <a:xfrm>
                <a:off x="2581734" y="-4112733"/>
                <a:ext cx="647197" cy="427711"/>
              </a:xfrm>
              <a:prstGeom prst="rect">
                <a:avLst/>
              </a:prstGeom>
              <a:solidFill>
                <a:srgbClr val="0E2836"/>
              </a:solidFill>
              <a:ln w="19050" cap="flat">
                <a:solidFill>
                  <a:schemeClr val="bg1"/>
                </a:solidFill>
                <a:prstDash val="solid"/>
                <a:round/>
              </a:ln>
            </p:spPr>
            <p:txBody>
              <a:bodyPr rtlCol="0" anchor="ctr"/>
              <a:lstStyle/>
              <a:p>
                <a:pPr defTabSz="761970">
                  <a:defRPr/>
                </a:pPr>
                <a:endParaRPr lang="en-US" sz="2824" kern="0">
                  <a:solidFill>
                    <a:srgbClr val="1D516C">
                      <a:alpha val="60000"/>
                    </a:srgbClr>
                  </a:solidFill>
                </a:endParaRPr>
              </a:p>
            </p:txBody>
          </p:sp>
          <p:sp>
            <p:nvSpPr>
              <p:cNvPr id="44" name="Rectangle 139">
                <a:extLst>
                  <a:ext uri="{FF2B5EF4-FFF2-40B4-BE49-F238E27FC236}">
                    <a16:creationId xmlns:a16="http://schemas.microsoft.com/office/drawing/2014/main" id="{9E01D26E-A022-EDD7-780F-473982BF5BC2}"/>
                  </a:ext>
                </a:extLst>
              </p:cNvPr>
              <p:cNvSpPr>
                <a:spLocks noChangeArrowheads="1"/>
              </p:cNvSpPr>
              <p:nvPr/>
            </p:nvSpPr>
            <p:spPr bwMode="auto">
              <a:xfrm>
                <a:off x="3617261" y="-4112733"/>
                <a:ext cx="641574" cy="427711"/>
              </a:xfrm>
              <a:prstGeom prst="rect">
                <a:avLst/>
              </a:prstGeom>
              <a:solidFill>
                <a:srgbClr val="0E2836"/>
              </a:solidFill>
              <a:ln w="19050" cap="flat">
                <a:solidFill>
                  <a:schemeClr val="bg1"/>
                </a:solidFill>
                <a:prstDash val="solid"/>
                <a:round/>
              </a:ln>
            </p:spPr>
            <p:txBody>
              <a:bodyPr rtlCol="0" anchor="ctr"/>
              <a:lstStyle/>
              <a:p>
                <a:pPr defTabSz="761970">
                  <a:defRPr/>
                </a:pPr>
                <a:endParaRPr lang="en-US" sz="2824" kern="0">
                  <a:solidFill>
                    <a:srgbClr val="1D516C">
                      <a:alpha val="60000"/>
                    </a:srgbClr>
                  </a:solidFill>
                </a:endParaRPr>
              </a:p>
            </p:txBody>
          </p:sp>
          <p:sp>
            <p:nvSpPr>
              <p:cNvPr id="45" name="Rectangle 142">
                <a:extLst>
                  <a:ext uri="{FF2B5EF4-FFF2-40B4-BE49-F238E27FC236}">
                    <a16:creationId xmlns:a16="http://schemas.microsoft.com/office/drawing/2014/main" id="{D4E55CB6-800E-C07C-4254-95E9CE012192}"/>
                  </a:ext>
                </a:extLst>
              </p:cNvPr>
              <p:cNvSpPr>
                <a:spLocks noChangeArrowheads="1"/>
              </p:cNvSpPr>
              <p:nvPr/>
            </p:nvSpPr>
            <p:spPr bwMode="auto">
              <a:xfrm>
                <a:off x="4647148" y="-4112733"/>
                <a:ext cx="647197" cy="427711"/>
              </a:xfrm>
              <a:prstGeom prst="rect">
                <a:avLst/>
              </a:prstGeom>
              <a:solidFill>
                <a:srgbClr val="0E2836"/>
              </a:solidFill>
              <a:ln w="19050" cap="flat">
                <a:solidFill>
                  <a:schemeClr val="bg1"/>
                </a:solidFill>
                <a:prstDash val="solid"/>
                <a:round/>
              </a:ln>
            </p:spPr>
            <p:txBody>
              <a:bodyPr rtlCol="0" anchor="ctr"/>
              <a:lstStyle/>
              <a:p>
                <a:pPr defTabSz="761970">
                  <a:defRPr/>
                </a:pPr>
                <a:endParaRPr lang="en-US" sz="2824" kern="0">
                  <a:solidFill>
                    <a:srgbClr val="1D516C">
                      <a:alpha val="60000"/>
                    </a:srgbClr>
                  </a:solidFill>
                </a:endParaRPr>
              </a:p>
            </p:txBody>
          </p:sp>
          <p:sp>
            <p:nvSpPr>
              <p:cNvPr id="46" name="Rectangle 136">
                <a:extLst>
                  <a:ext uri="{FF2B5EF4-FFF2-40B4-BE49-F238E27FC236}">
                    <a16:creationId xmlns:a16="http://schemas.microsoft.com/office/drawing/2014/main" id="{611D41A5-13BD-37AD-7121-D7FBD07401EF}"/>
                  </a:ext>
                </a:extLst>
              </p:cNvPr>
              <p:cNvSpPr>
                <a:spLocks noChangeArrowheads="1"/>
              </p:cNvSpPr>
              <p:nvPr/>
            </p:nvSpPr>
            <p:spPr bwMode="auto">
              <a:xfrm>
                <a:off x="2571394" y="-4902820"/>
                <a:ext cx="647197" cy="427711"/>
              </a:xfrm>
              <a:prstGeom prst="rect">
                <a:avLst/>
              </a:prstGeom>
              <a:solidFill>
                <a:srgbClr val="0E2836"/>
              </a:solidFill>
              <a:ln w="19050" cap="flat">
                <a:solidFill>
                  <a:schemeClr val="bg1"/>
                </a:solidFill>
                <a:prstDash val="solid"/>
                <a:round/>
              </a:ln>
            </p:spPr>
            <p:txBody>
              <a:bodyPr rtlCol="0" anchor="ctr"/>
              <a:lstStyle/>
              <a:p>
                <a:pPr defTabSz="761970">
                  <a:defRPr/>
                </a:pPr>
                <a:endParaRPr lang="en-US" sz="2824" kern="0">
                  <a:solidFill>
                    <a:srgbClr val="1D516C">
                      <a:alpha val="60000"/>
                    </a:srgbClr>
                  </a:solidFill>
                </a:endParaRPr>
              </a:p>
            </p:txBody>
          </p:sp>
          <p:sp>
            <p:nvSpPr>
              <p:cNvPr id="47" name="Rectangle 139">
                <a:extLst>
                  <a:ext uri="{FF2B5EF4-FFF2-40B4-BE49-F238E27FC236}">
                    <a16:creationId xmlns:a16="http://schemas.microsoft.com/office/drawing/2014/main" id="{37F1B3F3-7563-1773-56A3-CB58BB683796}"/>
                  </a:ext>
                </a:extLst>
              </p:cNvPr>
              <p:cNvSpPr>
                <a:spLocks noChangeArrowheads="1"/>
              </p:cNvSpPr>
              <p:nvPr/>
            </p:nvSpPr>
            <p:spPr bwMode="auto">
              <a:xfrm>
                <a:off x="3606921" y="-4902820"/>
                <a:ext cx="641574" cy="427711"/>
              </a:xfrm>
              <a:prstGeom prst="rect">
                <a:avLst/>
              </a:prstGeom>
              <a:solidFill>
                <a:srgbClr val="0E2836"/>
              </a:solidFill>
              <a:ln w="19050" cap="flat">
                <a:solidFill>
                  <a:schemeClr val="bg1"/>
                </a:solidFill>
                <a:prstDash val="solid"/>
                <a:round/>
              </a:ln>
            </p:spPr>
            <p:txBody>
              <a:bodyPr rtlCol="0" anchor="ctr"/>
              <a:lstStyle/>
              <a:p>
                <a:pPr defTabSz="761970">
                  <a:defRPr/>
                </a:pPr>
                <a:endParaRPr lang="en-US" sz="2824" kern="0">
                  <a:solidFill>
                    <a:srgbClr val="1D516C">
                      <a:alpha val="60000"/>
                    </a:srgbClr>
                  </a:solidFill>
                </a:endParaRPr>
              </a:p>
            </p:txBody>
          </p:sp>
          <p:sp>
            <p:nvSpPr>
              <p:cNvPr id="48" name="Rectangle 142">
                <a:extLst>
                  <a:ext uri="{FF2B5EF4-FFF2-40B4-BE49-F238E27FC236}">
                    <a16:creationId xmlns:a16="http://schemas.microsoft.com/office/drawing/2014/main" id="{83E701ED-B84B-AE10-8601-3B53BC86C982}"/>
                  </a:ext>
                </a:extLst>
              </p:cNvPr>
              <p:cNvSpPr>
                <a:spLocks noChangeArrowheads="1"/>
              </p:cNvSpPr>
              <p:nvPr/>
            </p:nvSpPr>
            <p:spPr bwMode="auto">
              <a:xfrm>
                <a:off x="4636808" y="-4902820"/>
                <a:ext cx="647197" cy="427711"/>
              </a:xfrm>
              <a:prstGeom prst="rect">
                <a:avLst/>
              </a:prstGeom>
              <a:solidFill>
                <a:srgbClr val="0E2836"/>
              </a:solidFill>
              <a:ln w="19050" cap="flat">
                <a:solidFill>
                  <a:schemeClr val="bg1"/>
                </a:solidFill>
                <a:prstDash val="solid"/>
                <a:round/>
              </a:ln>
            </p:spPr>
            <p:txBody>
              <a:bodyPr rtlCol="0" anchor="ctr"/>
              <a:lstStyle/>
              <a:p>
                <a:pPr defTabSz="761970">
                  <a:defRPr/>
                </a:pPr>
                <a:endParaRPr lang="en-US" sz="2824" kern="0">
                  <a:solidFill>
                    <a:srgbClr val="1D516C">
                      <a:alpha val="60000"/>
                    </a:srgbClr>
                  </a:solidFill>
                </a:endParaRPr>
              </a:p>
            </p:txBody>
          </p:sp>
        </p:grpSp>
        <p:sp>
          <p:nvSpPr>
            <p:cNvPr id="28" name="Rectangle 136">
              <a:extLst>
                <a:ext uri="{FF2B5EF4-FFF2-40B4-BE49-F238E27FC236}">
                  <a16:creationId xmlns:a16="http://schemas.microsoft.com/office/drawing/2014/main" id="{40087637-6370-D4BE-8707-E458D427959E}"/>
                </a:ext>
              </a:extLst>
            </p:cNvPr>
            <p:cNvSpPr>
              <a:spLocks noChangeArrowheads="1"/>
            </p:cNvSpPr>
            <p:nvPr/>
          </p:nvSpPr>
          <p:spPr bwMode="auto">
            <a:xfrm>
              <a:off x="7220566" y="1504673"/>
              <a:ext cx="146814" cy="92404"/>
            </a:xfrm>
            <a:prstGeom prst="rect">
              <a:avLst/>
            </a:prstGeom>
            <a:solidFill>
              <a:srgbClr val="0E2836"/>
            </a:solidFill>
            <a:ln w="19050" cap="flat">
              <a:solidFill>
                <a:schemeClr val="bg1"/>
              </a:solidFill>
              <a:prstDash val="solid"/>
              <a:round/>
            </a:ln>
          </p:spPr>
          <p:txBody>
            <a:bodyPr rtlCol="0" anchor="ctr"/>
            <a:lstStyle/>
            <a:p>
              <a:pPr defTabSz="761970">
                <a:defRPr/>
              </a:pPr>
              <a:endParaRPr lang="en-US" sz="2824" kern="0">
                <a:solidFill>
                  <a:srgbClr val="1D516C">
                    <a:alpha val="60000"/>
                  </a:srgbClr>
                </a:solidFill>
              </a:endParaRPr>
            </a:p>
          </p:txBody>
        </p:sp>
        <p:sp>
          <p:nvSpPr>
            <p:cNvPr id="29" name="Rectangle 139">
              <a:extLst>
                <a:ext uri="{FF2B5EF4-FFF2-40B4-BE49-F238E27FC236}">
                  <a16:creationId xmlns:a16="http://schemas.microsoft.com/office/drawing/2014/main" id="{EFE19656-A51F-A5B0-247F-87D58E3B597D}"/>
                </a:ext>
              </a:extLst>
            </p:cNvPr>
            <p:cNvSpPr>
              <a:spLocks noChangeArrowheads="1"/>
            </p:cNvSpPr>
            <p:nvPr/>
          </p:nvSpPr>
          <p:spPr bwMode="auto">
            <a:xfrm>
              <a:off x="7455470" y="1504673"/>
              <a:ext cx="145539" cy="92404"/>
            </a:xfrm>
            <a:prstGeom prst="rect">
              <a:avLst/>
            </a:prstGeom>
            <a:solidFill>
              <a:srgbClr val="0E2836"/>
            </a:solidFill>
            <a:ln w="19050" cap="flat">
              <a:solidFill>
                <a:schemeClr val="bg1"/>
              </a:solidFill>
              <a:prstDash val="solid"/>
              <a:round/>
            </a:ln>
          </p:spPr>
          <p:txBody>
            <a:bodyPr rtlCol="0" anchor="ctr"/>
            <a:lstStyle/>
            <a:p>
              <a:pPr defTabSz="761970">
                <a:defRPr/>
              </a:pPr>
              <a:endParaRPr lang="en-US" sz="2824" kern="0">
                <a:solidFill>
                  <a:srgbClr val="1D516C">
                    <a:alpha val="60000"/>
                  </a:srgbClr>
                </a:solidFill>
              </a:endParaRPr>
            </a:p>
          </p:txBody>
        </p:sp>
        <p:sp>
          <p:nvSpPr>
            <p:cNvPr id="30" name="Rectangle 142">
              <a:extLst>
                <a:ext uri="{FF2B5EF4-FFF2-40B4-BE49-F238E27FC236}">
                  <a16:creationId xmlns:a16="http://schemas.microsoft.com/office/drawing/2014/main" id="{1B3112A4-4494-1F95-7181-A4664DB89CEC}"/>
                </a:ext>
              </a:extLst>
            </p:cNvPr>
            <p:cNvSpPr>
              <a:spLocks noChangeArrowheads="1"/>
            </p:cNvSpPr>
            <p:nvPr/>
          </p:nvSpPr>
          <p:spPr bwMode="auto">
            <a:xfrm>
              <a:off x="7689095" y="1504673"/>
              <a:ext cx="146814" cy="92404"/>
            </a:xfrm>
            <a:prstGeom prst="rect">
              <a:avLst/>
            </a:prstGeom>
            <a:solidFill>
              <a:srgbClr val="0E2836"/>
            </a:solidFill>
            <a:ln w="19050" cap="flat">
              <a:solidFill>
                <a:schemeClr val="bg1"/>
              </a:solidFill>
              <a:prstDash val="solid"/>
              <a:round/>
            </a:ln>
          </p:spPr>
          <p:txBody>
            <a:bodyPr rtlCol="0" anchor="ctr"/>
            <a:lstStyle/>
            <a:p>
              <a:pPr defTabSz="761970">
                <a:defRPr/>
              </a:pPr>
              <a:endParaRPr lang="en-US" sz="2824" kern="0">
                <a:solidFill>
                  <a:srgbClr val="1D516C">
                    <a:alpha val="60000"/>
                  </a:srgbClr>
                </a:solidFill>
              </a:endParaRPr>
            </a:p>
          </p:txBody>
        </p:sp>
      </p:grpSp>
      <p:sp>
        <p:nvSpPr>
          <p:cNvPr id="67" name="TextBox 66">
            <a:extLst>
              <a:ext uri="{FF2B5EF4-FFF2-40B4-BE49-F238E27FC236}">
                <a16:creationId xmlns:a16="http://schemas.microsoft.com/office/drawing/2014/main" id="{01D343BD-3D93-17A8-2FE7-F424CA2D241A}"/>
              </a:ext>
            </a:extLst>
          </p:cNvPr>
          <p:cNvSpPr txBox="1"/>
          <p:nvPr/>
        </p:nvSpPr>
        <p:spPr>
          <a:xfrm>
            <a:off x="8830681" y="4916095"/>
            <a:ext cx="2492990" cy="369332"/>
          </a:xfrm>
          <a:prstGeom prst="rect">
            <a:avLst/>
          </a:prstGeom>
          <a:noFill/>
        </p:spPr>
        <p:txBody>
          <a:bodyPr wrap="none" rtlCol="0">
            <a:spAutoFit/>
          </a:bodyPr>
          <a:lstStyle/>
          <a:p>
            <a:r>
              <a:rPr lang="en-US" dirty="0">
                <a:solidFill>
                  <a:schemeClr val="bg1"/>
                </a:solidFill>
              </a:rPr>
              <a:t>Goal: Data Center Exit</a:t>
            </a:r>
          </a:p>
        </p:txBody>
      </p:sp>
      <p:pic>
        <p:nvPicPr>
          <p:cNvPr id="68" name="Picture Placeholder 13">
            <a:extLst>
              <a:ext uri="{FF2B5EF4-FFF2-40B4-BE49-F238E27FC236}">
                <a16:creationId xmlns:a16="http://schemas.microsoft.com/office/drawing/2014/main" id="{C154E9B9-3A90-41F4-DE19-7155621D284F}"/>
              </a:ext>
            </a:extLst>
          </p:cNvPr>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6483" b="6483"/>
          <a:stretch>
            <a:fillRect/>
          </a:stretch>
        </p:blipFill>
        <p:spPr>
          <a:xfrm>
            <a:off x="9101675" y="3606964"/>
            <a:ext cx="1743823" cy="1518525"/>
          </a:xfrm>
          <a:prstGeom prst="rect">
            <a:avLst/>
          </a:prstGeom>
        </p:spPr>
      </p:pic>
    </p:spTree>
    <p:extLst>
      <p:ext uri="{BB962C8B-B14F-4D97-AF65-F5344CB8AC3E}">
        <p14:creationId xmlns:p14="http://schemas.microsoft.com/office/powerpoint/2010/main" val="41073970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B006D-7FC9-C448-5259-A4287365FDE9}"/>
              </a:ext>
            </a:extLst>
          </p:cNvPr>
          <p:cNvSpPr>
            <a:spLocks noGrp="1"/>
          </p:cNvSpPr>
          <p:nvPr>
            <p:ph type="title"/>
          </p:nvPr>
        </p:nvSpPr>
        <p:spPr>
          <a:xfrm>
            <a:off x="408122" y="586687"/>
            <a:ext cx="10972800" cy="609601"/>
          </a:xfrm>
        </p:spPr>
        <p:txBody>
          <a:bodyPr>
            <a:noAutofit/>
          </a:bodyPr>
          <a:lstStyle/>
          <a:p>
            <a:r>
              <a:rPr lang="en-SG" b="1" dirty="0">
                <a:latin typeface="Amazon Ember Heavy" panose="020B0603020204020204" pitchFamily="34" charset="0"/>
                <a:ea typeface="Amazon Ember Heavy" panose="020B0603020204020204" pitchFamily="34" charset="0"/>
                <a:cs typeface="Amazon Ember Heavy" panose="020B0603020204020204" pitchFamily="34" charset="0"/>
              </a:rPr>
              <a:t>What</a:t>
            </a:r>
            <a:r>
              <a:rPr lang="en-SG" sz="4800" b="1" dirty="0">
                <a:latin typeface="Amazon Ember Heavy" panose="020B0603020204020204" pitchFamily="34" charset="0"/>
                <a:ea typeface="Amazon Ember Heavy" panose="020B0603020204020204" pitchFamily="34" charset="0"/>
                <a:cs typeface="Amazon Ember Heavy" panose="020B0603020204020204" pitchFamily="34" charset="0"/>
              </a:rPr>
              <a:t> we learned</a:t>
            </a:r>
            <a:endParaRPr lang="en-US" sz="4800" b="1" dirty="0">
              <a:latin typeface="Amazon Ember Heavy" panose="020B0603020204020204" pitchFamily="34" charset="0"/>
              <a:ea typeface="Amazon Ember Heavy" panose="020B0603020204020204" pitchFamily="34" charset="0"/>
              <a:cs typeface="Amazon Ember Heavy" panose="020B0603020204020204" pitchFamily="34" charset="0"/>
            </a:endParaRPr>
          </a:p>
        </p:txBody>
      </p:sp>
      <p:sp>
        <p:nvSpPr>
          <p:cNvPr id="17" name="Rectangle 16">
            <a:extLst>
              <a:ext uri="{FF2B5EF4-FFF2-40B4-BE49-F238E27FC236}">
                <a16:creationId xmlns:a16="http://schemas.microsoft.com/office/drawing/2014/main" id="{346A5C4B-D9EC-4BA3-DEE5-44DF4913800B}"/>
              </a:ext>
            </a:extLst>
          </p:cNvPr>
          <p:cNvSpPr/>
          <p:nvPr/>
        </p:nvSpPr>
        <p:spPr>
          <a:xfrm>
            <a:off x="2595169" y="1668786"/>
            <a:ext cx="7425447" cy="400110"/>
          </a:xfrm>
          <a:prstGeom prst="rect">
            <a:avLst/>
          </a:prstGeom>
        </p:spPr>
        <p:txBody>
          <a:bodyPr wrap="square">
            <a:spAutoFit/>
          </a:bodyPr>
          <a:lstStyle/>
          <a:p>
            <a:pPr defTabSz="914307"/>
            <a:r>
              <a:rPr lang="en-US" sz="2000" cap="all" dirty="0">
                <a:solidFill>
                  <a:srgbClr val="FFFFFF"/>
                </a:solidFill>
                <a:latin typeface="Amazon Ember" panose="020B0603020204020204" pitchFamily="34" charset="0"/>
                <a:ea typeface="Amazon Ember" panose="020B0603020204020204" pitchFamily="34" charset="0"/>
                <a:cs typeface="Amazon Ember" panose="020B0603020204020204" pitchFamily="34" charset="0"/>
              </a:rPr>
              <a:t>Governance | communication | optimization | speed</a:t>
            </a:r>
            <a:endParaRPr lang="en-US" sz="1765" dirty="0">
              <a:solidFill>
                <a:srgbClr val="FFFFFF"/>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16" name="$16B+ revenue run rate">
            <a:extLst>
              <a:ext uri="{FF2B5EF4-FFF2-40B4-BE49-F238E27FC236}">
                <a16:creationId xmlns:a16="http://schemas.microsoft.com/office/drawing/2014/main" id="{BC42F682-F984-F178-D1D6-F32B1E81822E}"/>
              </a:ext>
            </a:extLst>
          </p:cNvPr>
          <p:cNvSpPr txBox="1"/>
          <p:nvPr/>
        </p:nvSpPr>
        <p:spPr>
          <a:xfrm>
            <a:off x="6819399" y="3029868"/>
            <a:ext cx="3947160" cy="1637361"/>
          </a:xfrm>
          <a:prstGeom prst="rect">
            <a:avLst/>
          </a:prstGeom>
          <a:ln w="12700">
            <a:miter lim="400000"/>
          </a:ln>
          <a:extLst>
            <a:ext uri="{C572A759-6A51-4108-AA02-DFA0A04FC94B}">
              <ma14:wrappingTextBoxFlag xmlns:ma14="http://schemas.microsoft.com/office/mac/drawingml/2011/main" xmlns="" val="1"/>
            </a:ext>
          </a:extLst>
        </p:spPr>
        <p:txBody>
          <a:bodyPr wrap="square" lIns="10663" tIns="10663" rIns="10663" bIns="10663" anchor="t">
            <a:spAutoFit/>
          </a:bodyPr>
          <a:lstStyle>
            <a:lvl1pPr defTabSz="778941">
              <a:defRPr sz="12000" b="0" cap="all" spc="1460">
                <a:latin typeface="+mn-lt"/>
                <a:ea typeface="+mn-ea"/>
                <a:cs typeface="+mn-cs"/>
                <a:sym typeface="Amazon Ember Cd Regular"/>
              </a:defRPr>
            </a:lvl1pPr>
          </a:lstStyle>
          <a:p>
            <a:pPr algn="ctr" defTabSz="194727">
              <a:defRPr/>
            </a:pPr>
            <a:r>
              <a:rPr lang="en-US" sz="7500" cap="none" spc="0" dirty="0">
                <a:solidFill>
                  <a:schemeClr val="accent6"/>
                </a:solidFill>
                <a:latin typeface="Amazon Ember Light" charset="0"/>
                <a:ea typeface="Amazon Ember Light" charset="0"/>
                <a:cs typeface="Amazon Ember Light" charset="0"/>
              </a:rPr>
              <a:t>75%</a:t>
            </a:r>
          </a:p>
          <a:p>
            <a:pPr algn="ctr" defTabSz="194727">
              <a:defRPr/>
            </a:pPr>
            <a:r>
              <a:rPr lang="en-US" sz="3000" cap="none" spc="0" dirty="0">
                <a:solidFill>
                  <a:schemeClr val="accent6"/>
                </a:solidFill>
                <a:latin typeface="Amazon Ember Light" charset="0"/>
                <a:ea typeface="Amazon Ember Light" charset="0"/>
                <a:cs typeface="Amazon Ember Light" charset="0"/>
              </a:rPr>
              <a:t>On AWS</a:t>
            </a:r>
          </a:p>
        </p:txBody>
      </p:sp>
      <p:sp>
        <p:nvSpPr>
          <p:cNvPr id="18" name="(Trailing 12 months, as of Q2 2017)">
            <a:extLst>
              <a:ext uri="{FF2B5EF4-FFF2-40B4-BE49-F238E27FC236}">
                <a16:creationId xmlns:a16="http://schemas.microsoft.com/office/drawing/2014/main" id="{977C4586-4DD4-B8D3-7286-BD4F2AA6DCBA}"/>
              </a:ext>
            </a:extLst>
          </p:cNvPr>
          <p:cNvSpPr txBox="1"/>
          <p:nvPr/>
        </p:nvSpPr>
        <p:spPr>
          <a:xfrm>
            <a:off x="6354579" y="5308527"/>
            <a:ext cx="4876800" cy="252367"/>
          </a:xfrm>
          <a:prstGeom prst="rect">
            <a:avLst/>
          </a:prstGeom>
          <a:ln w="12700">
            <a:miter lim="400000"/>
          </a:ln>
          <a:extLst>
            <a:ext uri="{C572A759-6A51-4108-AA02-DFA0A04FC94B}">
              <ma14:wrappingTextBoxFlag xmlns:ma14="http://schemas.microsoft.com/office/mac/drawingml/2011/main" xmlns="" val="1"/>
            </a:ext>
          </a:extLst>
        </p:spPr>
        <p:txBody>
          <a:bodyPr wrap="square" lIns="10663" tIns="10663" rIns="10663" bIns="10663" anchor="ctr">
            <a:spAutoFit/>
          </a:bodyPr>
          <a:lstStyle>
            <a:lvl1pPr defTabSz="778941">
              <a:defRPr sz="7000" b="0" spc="350">
                <a:latin typeface="Amazon Ember Light"/>
                <a:ea typeface="Amazon Ember Light"/>
                <a:cs typeface="Amazon Ember Light"/>
                <a:sym typeface="Amazon Ember Light"/>
              </a:defRPr>
            </a:lvl1pPr>
          </a:lstStyle>
          <a:p>
            <a:pPr algn="ctr" defTabSz="194727">
              <a:defRPr/>
            </a:pPr>
            <a:r>
              <a:rPr lang="en-US" sz="1500" b="1" spc="150" dirty="0">
                <a:solidFill>
                  <a:prstClr val="white"/>
                </a:solidFill>
                <a:latin typeface="Amazon Ember Heavy" panose="020B0603020204020204" pitchFamily="34" charset="0"/>
                <a:ea typeface="Amazon Ember Heavy" panose="020B0603020204020204" pitchFamily="34" charset="0"/>
                <a:cs typeface="Amazon Ember Heavy" panose="020B0603020204020204" pitchFamily="34" charset="0"/>
              </a:rPr>
              <a:t>REALITY</a:t>
            </a:r>
          </a:p>
        </p:txBody>
      </p:sp>
      <p:cxnSp>
        <p:nvCxnSpPr>
          <p:cNvPr id="19" name="Straight Connector 18">
            <a:extLst>
              <a:ext uri="{FF2B5EF4-FFF2-40B4-BE49-F238E27FC236}">
                <a16:creationId xmlns:a16="http://schemas.microsoft.com/office/drawing/2014/main" id="{37D7D5F9-2056-4716-BF74-1244AF928558}"/>
              </a:ext>
            </a:extLst>
          </p:cNvPr>
          <p:cNvCxnSpPr>
            <a:cxnSpLocks/>
          </p:cNvCxnSpPr>
          <p:nvPr/>
        </p:nvCxnSpPr>
        <p:spPr>
          <a:xfrm>
            <a:off x="7040379" y="4987877"/>
            <a:ext cx="3505200" cy="0"/>
          </a:xfrm>
          <a:prstGeom prst="line">
            <a:avLst/>
          </a:prstGeom>
          <a:ln w="25400">
            <a:solidFill>
              <a:schemeClr val="accent6"/>
            </a:solidFill>
            <a:headEnd type="none" w="lg" len="lg"/>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0E3C24D-0DF6-EDB5-EA38-12E742BF516C}"/>
              </a:ext>
            </a:extLst>
          </p:cNvPr>
          <p:cNvCxnSpPr>
            <a:cxnSpLocks/>
          </p:cNvCxnSpPr>
          <p:nvPr/>
        </p:nvCxnSpPr>
        <p:spPr>
          <a:xfrm>
            <a:off x="7040379" y="2709217"/>
            <a:ext cx="3505200" cy="0"/>
          </a:xfrm>
          <a:prstGeom prst="line">
            <a:avLst/>
          </a:prstGeom>
          <a:ln w="25400">
            <a:solidFill>
              <a:schemeClr val="accent6"/>
            </a:solidFill>
            <a:headEnd type="none" w="lg" len="lg"/>
            <a:tailEnd type="none"/>
          </a:ln>
        </p:spPr>
        <p:style>
          <a:lnRef idx="1">
            <a:schemeClr val="accent1"/>
          </a:lnRef>
          <a:fillRef idx="0">
            <a:schemeClr val="accent1"/>
          </a:fillRef>
          <a:effectRef idx="0">
            <a:schemeClr val="accent1"/>
          </a:effectRef>
          <a:fontRef idx="minor">
            <a:schemeClr val="tx1"/>
          </a:fontRef>
        </p:style>
      </p:cxnSp>
      <p:sp>
        <p:nvSpPr>
          <p:cNvPr id="21" name="$16B+ revenue run rate">
            <a:extLst>
              <a:ext uri="{FF2B5EF4-FFF2-40B4-BE49-F238E27FC236}">
                <a16:creationId xmlns:a16="http://schemas.microsoft.com/office/drawing/2014/main" id="{19582567-BFD2-293B-5A30-4010BA6C8889}"/>
              </a:ext>
            </a:extLst>
          </p:cNvPr>
          <p:cNvSpPr txBox="1"/>
          <p:nvPr/>
        </p:nvSpPr>
        <p:spPr>
          <a:xfrm>
            <a:off x="1531335" y="3029868"/>
            <a:ext cx="3947160" cy="1637361"/>
          </a:xfrm>
          <a:prstGeom prst="rect">
            <a:avLst/>
          </a:prstGeom>
          <a:noFill/>
          <a:ln w="12700">
            <a:miter lim="400000"/>
          </a:ln>
          <a:extLst>
            <a:ext uri="{C572A759-6A51-4108-AA02-DFA0A04FC94B}">
              <ma14:wrappingTextBoxFlag xmlns:ma14="http://schemas.microsoft.com/office/mac/drawingml/2011/main" xmlns="" val="1"/>
            </a:ext>
          </a:extLst>
        </p:spPr>
        <p:txBody>
          <a:bodyPr wrap="square" lIns="10663" tIns="10663" rIns="10663" bIns="10663" anchor="t">
            <a:spAutoFit/>
          </a:bodyPr>
          <a:lstStyle>
            <a:lvl1pPr defTabSz="778941">
              <a:defRPr sz="12000" b="0" cap="all" spc="1460">
                <a:latin typeface="+mn-lt"/>
                <a:ea typeface="+mn-ea"/>
                <a:cs typeface="+mn-cs"/>
                <a:sym typeface="Amazon Ember Cd Regular"/>
              </a:defRPr>
            </a:lvl1pPr>
          </a:lstStyle>
          <a:p>
            <a:pPr algn="ctr" defTabSz="194727">
              <a:defRPr/>
            </a:pPr>
            <a:r>
              <a:rPr lang="en-US" sz="7500" cap="none" spc="0" dirty="0">
                <a:solidFill>
                  <a:schemeClr val="accent6"/>
                </a:solidFill>
                <a:latin typeface="Amazon Ember Light" charset="0"/>
                <a:ea typeface="Amazon Ember Light" charset="0"/>
                <a:cs typeface="Amazon Ember Light" charset="0"/>
              </a:rPr>
              <a:t>25-50%</a:t>
            </a:r>
          </a:p>
          <a:p>
            <a:pPr algn="ctr" defTabSz="194727">
              <a:defRPr/>
            </a:pPr>
            <a:r>
              <a:rPr lang="en-US" sz="3000" cap="none" spc="0" dirty="0">
                <a:solidFill>
                  <a:schemeClr val="accent6"/>
                </a:solidFill>
                <a:latin typeface="Amazon Ember Light" charset="0"/>
                <a:ea typeface="Amazon Ember Light" charset="0"/>
                <a:cs typeface="Amazon Ember Light" charset="0"/>
              </a:rPr>
              <a:t>In the Cloud</a:t>
            </a:r>
          </a:p>
        </p:txBody>
      </p:sp>
      <p:sp>
        <p:nvSpPr>
          <p:cNvPr id="22" name="(Trailing 12 months, as of Q2 2017)">
            <a:extLst>
              <a:ext uri="{FF2B5EF4-FFF2-40B4-BE49-F238E27FC236}">
                <a16:creationId xmlns:a16="http://schemas.microsoft.com/office/drawing/2014/main" id="{B88458BE-1DD9-F2D5-2C67-B5E9E6A7BF16}"/>
              </a:ext>
            </a:extLst>
          </p:cNvPr>
          <p:cNvSpPr txBox="1"/>
          <p:nvPr/>
        </p:nvSpPr>
        <p:spPr>
          <a:xfrm>
            <a:off x="1066515" y="5308527"/>
            <a:ext cx="4876800" cy="252367"/>
          </a:xfrm>
          <a:prstGeom prst="rect">
            <a:avLst/>
          </a:prstGeom>
          <a:ln w="12700">
            <a:miter lim="400000"/>
          </a:ln>
          <a:extLst>
            <a:ext uri="{C572A759-6A51-4108-AA02-DFA0A04FC94B}">
              <ma14:wrappingTextBoxFlag xmlns:ma14="http://schemas.microsoft.com/office/mac/drawingml/2011/main" xmlns="" val="1"/>
            </a:ext>
          </a:extLst>
        </p:spPr>
        <p:txBody>
          <a:bodyPr wrap="square" lIns="10663" tIns="10663" rIns="10663" bIns="10663" anchor="ctr">
            <a:spAutoFit/>
          </a:bodyPr>
          <a:lstStyle>
            <a:lvl1pPr defTabSz="778941">
              <a:defRPr sz="7000" b="0" spc="350">
                <a:latin typeface="Amazon Ember Light"/>
                <a:ea typeface="Amazon Ember Light"/>
                <a:cs typeface="Amazon Ember Light"/>
                <a:sym typeface="Amazon Ember Light"/>
              </a:defRPr>
            </a:lvl1pPr>
          </a:lstStyle>
          <a:p>
            <a:pPr algn="ctr" defTabSz="194727">
              <a:defRPr/>
            </a:pPr>
            <a:r>
              <a:rPr lang="en-US" sz="1500" b="1" spc="150" dirty="0">
                <a:solidFill>
                  <a:prstClr val="white"/>
                </a:solidFill>
                <a:latin typeface="Amazon Ember Heavy" panose="020B0603020204020204" pitchFamily="34" charset="0"/>
                <a:ea typeface="Amazon Ember Heavy" panose="020B0603020204020204" pitchFamily="34" charset="0"/>
                <a:cs typeface="Amazon Ember Heavy" panose="020B0603020204020204" pitchFamily="34" charset="0"/>
              </a:rPr>
              <a:t>GOAL</a:t>
            </a:r>
          </a:p>
        </p:txBody>
      </p:sp>
      <p:cxnSp>
        <p:nvCxnSpPr>
          <p:cNvPr id="23" name="Straight Connector 22">
            <a:extLst>
              <a:ext uri="{FF2B5EF4-FFF2-40B4-BE49-F238E27FC236}">
                <a16:creationId xmlns:a16="http://schemas.microsoft.com/office/drawing/2014/main" id="{588627BA-8C9F-8BD1-50CA-CBBB74BA191E}"/>
              </a:ext>
            </a:extLst>
          </p:cNvPr>
          <p:cNvCxnSpPr>
            <a:cxnSpLocks/>
          </p:cNvCxnSpPr>
          <p:nvPr/>
        </p:nvCxnSpPr>
        <p:spPr>
          <a:xfrm>
            <a:off x="1752315" y="4987877"/>
            <a:ext cx="3505200" cy="0"/>
          </a:xfrm>
          <a:prstGeom prst="line">
            <a:avLst/>
          </a:prstGeom>
          <a:ln w="25400">
            <a:solidFill>
              <a:schemeClr val="accent6"/>
            </a:solidFill>
            <a:headEnd type="none" w="lg" len="lg"/>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E88F3C0-9FA7-3913-1719-CB0CD786A217}"/>
              </a:ext>
            </a:extLst>
          </p:cNvPr>
          <p:cNvCxnSpPr>
            <a:cxnSpLocks/>
          </p:cNvCxnSpPr>
          <p:nvPr/>
        </p:nvCxnSpPr>
        <p:spPr>
          <a:xfrm>
            <a:off x="1752315" y="2709217"/>
            <a:ext cx="3505200" cy="0"/>
          </a:xfrm>
          <a:prstGeom prst="line">
            <a:avLst/>
          </a:prstGeom>
          <a:ln w="25400">
            <a:solidFill>
              <a:schemeClr val="accent6"/>
            </a:solidFill>
            <a:headEnd type="none" w="lg" len="lg"/>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23120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AB3F8C7-5FE8-748D-982B-869BE82EDF42}"/>
              </a:ext>
            </a:extLst>
          </p:cNvPr>
          <p:cNvPicPr>
            <a:picLocks noChangeAspect="1"/>
          </p:cNvPicPr>
          <p:nvPr/>
        </p:nvPicPr>
        <p:blipFill>
          <a:blip r:embed="rId3">
            <a:biLevel thresh="25000"/>
            <a:extLst>
              <a:ext uri="{BEBA8EAE-BF5A-486C-A8C5-ECC9F3942E4B}">
                <a14:imgProps xmlns:a14="http://schemas.microsoft.com/office/drawing/2010/main">
                  <a14:imgLayer r:embed="rId4">
                    <a14:imgEffect>
                      <a14:colorTemperature colorTemp="4700"/>
                    </a14:imgEffect>
                    <a14:imgEffect>
                      <a14:saturation sat="0"/>
                    </a14:imgEffect>
                  </a14:imgLayer>
                </a14:imgProps>
              </a:ext>
            </a:extLst>
          </a:blip>
          <a:stretch>
            <a:fillRect/>
          </a:stretch>
        </p:blipFill>
        <p:spPr>
          <a:xfrm>
            <a:off x="6380437" y="2825548"/>
            <a:ext cx="1687778" cy="1687778"/>
          </a:xfrm>
          <a:prstGeom prst="rect">
            <a:avLst/>
          </a:prstGeom>
        </p:spPr>
      </p:pic>
      <p:pic>
        <p:nvPicPr>
          <p:cNvPr id="13" name="Picture 12">
            <a:extLst>
              <a:ext uri="{FF2B5EF4-FFF2-40B4-BE49-F238E27FC236}">
                <a16:creationId xmlns:a16="http://schemas.microsoft.com/office/drawing/2014/main" id="{30EA412B-C1C3-84D7-4980-7C54BEC823A5}"/>
              </a:ext>
            </a:extLst>
          </p:cNvPr>
          <p:cNvPicPr>
            <a:picLocks noChangeAspect="1"/>
          </p:cNvPicPr>
          <p:nvPr/>
        </p:nvPicPr>
        <p:blipFill>
          <a:blip r:embed="rId5">
            <a:biLevel thresh="50000"/>
            <a:extLst>
              <a:ext uri="{BEBA8EAE-BF5A-486C-A8C5-ECC9F3942E4B}">
                <a14:imgProps xmlns:a14="http://schemas.microsoft.com/office/drawing/2010/main">
                  <a14:imgLayer r:embed="rId6">
                    <a14:imgEffect>
                      <a14:colorTemperature colorTemp="4700"/>
                    </a14:imgEffect>
                    <a14:imgEffect>
                      <a14:saturation sat="0"/>
                    </a14:imgEffect>
                  </a14:imgLayer>
                </a14:imgProps>
              </a:ext>
            </a:extLst>
          </a:blip>
          <a:stretch>
            <a:fillRect/>
          </a:stretch>
        </p:blipFill>
        <p:spPr>
          <a:xfrm>
            <a:off x="904073" y="2845915"/>
            <a:ext cx="1647044" cy="1647044"/>
          </a:xfrm>
          <a:prstGeom prst="rect">
            <a:avLst/>
          </a:prstGeom>
        </p:spPr>
      </p:pic>
      <p:pic>
        <p:nvPicPr>
          <p:cNvPr id="14" name="Picture 13">
            <a:extLst>
              <a:ext uri="{FF2B5EF4-FFF2-40B4-BE49-F238E27FC236}">
                <a16:creationId xmlns:a16="http://schemas.microsoft.com/office/drawing/2014/main" id="{F3AB6462-BF08-E531-A93F-3479EF2067B8}"/>
              </a:ext>
            </a:extLst>
          </p:cNvPr>
          <p:cNvPicPr>
            <a:picLocks noChangeAspect="1"/>
          </p:cNvPicPr>
          <p:nvPr/>
        </p:nvPicPr>
        <p:blipFill>
          <a:blip r:embed="rId7">
            <a:biLevel thresh="50000"/>
            <a:extLst>
              <a:ext uri="{BEBA8EAE-BF5A-486C-A8C5-ECC9F3942E4B}">
                <a14:imgProps xmlns:a14="http://schemas.microsoft.com/office/drawing/2010/main">
                  <a14:imgLayer r:embed="rId8">
                    <a14:imgEffect>
                      <a14:colorTemperature colorTemp="4700"/>
                    </a14:imgEffect>
                    <a14:imgEffect>
                      <a14:saturation sat="0"/>
                    </a14:imgEffect>
                  </a14:imgLayer>
                </a14:imgProps>
              </a:ext>
            </a:extLst>
          </a:blip>
          <a:stretch>
            <a:fillRect/>
          </a:stretch>
        </p:blipFill>
        <p:spPr>
          <a:xfrm>
            <a:off x="3906306" y="2914631"/>
            <a:ext cx="1509611" cy="1509611"/>
          </a:xfrm>
          <a:prstGeom prst="rect">
            <a:avLst/>
          </a:prstGeom>
        </p:spPr>
      </p:pic>
      <p:sp>
        <p:nvSpPr>
          <p:cNvPr id="15" name="Oval 14">
            <a:extLst>
              <a:ext uri="{FF2B5EF4-FFF2-40B4-BE49-F238E27FC236}">
                <a16:creationId xmlns:a16="http://schemas.microsoft.com/office/drawing/2014/main" id="{92BB5C6C-930B-737D-7E86-022F030A88BA}"/>
              </a:ext>
            </a:extLst>
          </p:cNvPr>
          <p:cNvSpPr/>
          <p:nvPr/>
        </p:nvSpPr>
        <p:spPr bwMode="auto">
          <a:xfrm>
            <a:off x="1386327" y="2111954"/>
            <a:ext cx="638675" cy="638675"/>
          </a:xfrm>
          <a:prstGeom prst="ellipse">
            <a:avLst/>
          </a:prstGeom>
          <a:no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p>
            <a:pPr algn="ctr" defTabSz="777029" fontAlgn="base">
              <a:lnSpc>
                <a:spcPct val="90000"/>
              </a:lnSpc>
              <a:spcBef>
                <a:spcPct val="0"/>
              </a:spcBef>
              <a:spcAft>
                <a:spcPct val="0"/>
              </a:spcAft>
            </a:pPr>
            <a:r>
              <a:rPr lang="en-US" sz="2000" dirty="0">
                <a:solidFill>
                  <a:schemeClr val="bg1"/>
                </a:solidFill>
                <a:latin typeface="Amazon Ember"/>
                <a:ea typeface="Segoe UI" pitchFamily="34" charset="0"/>
                <a:cs typeface="Segoe UI" pitchFamily="34" charset="0"/>
              </a:rPr>
              <a:t>1</a:t>
            </a:r>
          </a:p>
        </p:txBody>
      </p:sp>
      <p:sp>
        <p:nvSpPr>
          <p:cNvPr id="16" name="Oval 15">
            <a:extLst>
              <a:ext uri="{FF2B5EF4-FFF2-40B4-BE49-F238E27FC236}">
                <a16:creationId xmlns:a16="http://schemas.microsoft.com/office/drawing/2014/main" id="{63DA55EA-7F90-FE28-D355-9A6E0846D298}"/>
              </a:ext>
            </a:extLst>
          </p:cNvPr>
          <p:cNvSpPr/>
          <p:nvPr/>
        </p:nvSpPr>
        <p:spPr bwMode="auto">
          <a:xfrm>
            <a:off x="4341774" y="2111954"/>
            <a:ext cx="638675" cy="638675"/>
          </a:xfrm>
          <a:prstGeom prst="ellipse">
            <a:avLst/>
          </a:prstGeom>
          <a:no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p>
            <a:pPr algn="ctr" defTabSz="777029" fontAlgn="base">
              <a:lnSpc>
                <a:spcPct val="90000"/>
              </a:lnSpc>
              <a:spcBef>
                <a:spcPct val="0"/>
              </a:spcBef>
              <a:spcAft>
                <a:spcPct val="0"/>
              </a:spcAft>
            </a:pPr>
            <a:r>
              <a:rPr lang="en-US" sz="2000" dirty="0">
                <a:solidFill>
                  <a:schemeClr val="bg1"/>
                </a:solidFill>
                <a:latin typeface="Amazon Ember"/>
                <a:ea typeface="Segoe UI" pitchFamily="34" charset="0"/>
                <a:cs typeface="Segoe UI" pitchFamily="34" charset="0"/>
              </a:rPr>
              <a:t>2</a:t>
            </a:r>
          </a:p>
        </p:txBody>
      </p:sp>
      <p:sp>
        <p:nvSpPr>
          <p:cNvPr id="17" name="Oval 16">
            <a:extLst>
              <a:ext uri="{FF2B5EF4-FFF2-40B4-BE49-F238E27FC236}">
                <a16:creationId xmlns:a16="http://schemas.microsoft.com/office/drawing/2014/main" id="{BBBBEA19-AB92-C2C6-3FFE-0904748DB4C8}"/>
              </a:ext>
            </a:extLst>
          </p:cNvPr>
          <p:cNvSpPr/>
          <p:nvPr/>
        </p:nvSpPr>
        <p:spPr bwMode="auto">
          <a:xfrm>
            <a:off x="6904988" y="2111954"/>
            <a:ext cx="638675" cy="638675"/>
          </a:xfrm>
          <a:prstGeom prst="ellipse">
            <a:avLst/>
          </a:prstGeom>
          <a:no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p>
            <a:pPr algn="ctr" defTabSz="777029" fontAlgn="base">
              <a:lnSpc>
                <a:spcPct val="90000"/>
              </a:lnSpc>
              <a:spcBef>
                <a:spcPct val="0"/>
              </a:spcBef>
              <a:spcAft>
                <a:spcPct val="0"/>
              </a:spcAft>
            </a:pPr>
            <a:r>
              <a:rPr lang="en-US" sz="2000" dirty="0">
                <a:solidFill>
                  <a:schemeClr val="bg1"/>
                </a:solidFill>
                <a:latin typeface="Amazon Ember"/>
                <a:ea typeface="Segoe UI" pitchFamily="34" charset="0"/>
                <a:cs typeface="Segoe UI" pitchFamily="34" charset="0"/>
              </a:rPr>
              <a:t>3</a:t>
            </a:r>
          </a:p>
        </p:txBody>
      </p:sp>
      <p:sp>
        <p:nvSpPr>
          <p:cNvPr id="18" name="Oval 17">
            <a:extLst>
              <a:ext uri="{FF2B5EF4-FFF2-40B4-BE49-F238E27FC236}">
                <a16:creationId xmlns:a16="http://schemas.microsoft.com/office/drawing/2014/main" id="{203EFE4E-9946-952A-9FE0-218559D7565A}"/>
              </a:ext>
            </a:extLst>
          </p:cNvPr>
          <p:cNvSpPr/>
          <p:nvPr/>
        </p:nvSpPr>
        <p:spPr bwMode="auto">
          <a:xfrm>
            <a:off x="9851083" y="2111954"/>
            <a:ext cx="638675" cy="638675"/>
          </a:xfrm>
          <a:prstGeom prst="ellipse">
            <a:avLst/>
          </a:prstGeom>
          <a:noFill/>
          <a:ln>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2400" tIns="121920" rIns="152400" bIns="121920" numCol="1" spcCol="0" rtlCol="0" fromWordArt="0" anchor="t" anchorCtr="0" forceAA="0" compatLnSpc="1">
            <a:prstTxWarp prst="textNoShape">
              <a:avLst/>
            </a:prstTxWarp>
            <a:noAutofit/>
          </a:bodyPr>
          <a:lstStyle/>
          <a:p>
            <a:pPr algn="ctr" defTabSz="777029" fontAlgn="base">
              <a:lnSpc>
                <a:spcPct val="90000"/>
              </a:lnSpc>
              <a:spcBef>
                <a:spcPct val="0"/>
              </a:spcBef>
              <a:spcAft>
                <a:spcPct val="0"/>
              </a:spcAft>
            </a:pPr>
            <a:r>
              <a:rPr lang="en-US" sz="2000" dirty="0">
                <a:solidFill>
                  <a:schemeClr val="bg1"/>
                </a:solidFill>
                <a:latin typeface="Amazon Ember"/>
                <a:ea typeface="Segoe UI" pitchFamily="34" charset="0"/>
                <a:cs typeface="Segoe UI" pitchFamily="34" charset="0"/>
              </a:rPr>
              <a:t>4</a:t>
            </a:r>
          </a:p>
        </p:txBody>
      </p:sp>
      <p:pic>
        <p:nvPicPr>
          <p:cNvPr id="19" name="Picture 18">
            <a:extLst>
              <a:ext uri="{FF2B5EF4-FFF2-40B4-BE49-F238E27FC236}">
                <a16:creationId xmlns:a16="http://schemas.microsoft.com/office/drawing/2014/main" id="{DE6C69F3-F511-5716-0E06-E077929A5CAF}"/>
              </a:ext>
            </a:extLst>
          </p:cNvPr>
          <p:cNvPicPr>
            <a:picLocks noChangeAspect="1"/>
          </p:cNvPicPr>
          <p:nvPr/>
        </p:nvPicPr>
        <p:blipFill>
          <a:blip r:embed="rId9">
            <a:biLevel thresh="25000"/>
            <a:extLst>
              <a:ext uri="{BEBA8EAE-BF5A-486C-A8C5-ECC9F3942E4B}">
                <a14:imgProps xmlns:a14="http://schemas.microsoft.com/office/drawing/2010/main">
                  <a14:imgLayer r:embed="rId10">
                    <a14:imgEffect>
                      <a14:colorTemperature colorTemp="4700"/>
                    </a14:imgEffect>
                    <a14:imgEffect>
                      <a14:saturation sat="0"/>
                    </a14:imgEffect>
                  </a14:imgLayer>
                </a14:imgProps>
              </a:ext>
            </a:extLst>
          </a:blip>
          <a:stretch>
            <a:fillRect/>
          </a:stretch>
        </p:blipFill>
        <p:spPr>
          <a:xfrm>
            <a:off x="9380104" y="2879120"/>
            <a:ext cx="1580633" cy="1580633"/>
          </a:xfrm>
          <a:prstGeom prst="rect">
            <a:avLst/>
          </a:prstGeom>
        </p:spPr>
      </p:pic>
      <p:sp>
        <p:nvSpPr>
          <p:cNvPr id="20" name="TextBox 19">
            <a:extLst>
              <a:ext uri="{FF2B5EF4-FFF2-40B4-BE49-F238E27FC236}">
                <a16:creationId xmlns:a16="http://schemas.microsoft.com/office/drawing/2014/main" id="{A1BCA0A6-1382-A91C-A73D-777EE2051163}"/>
              </a:ext>
            </a:extLst>
          </p:cNvPr>
          <p:cNvSpPr txBox="1"/>
          <p:nvPr/>
        </p:nvSpPr>
        <p:spPr>
          <a:xfrm>
            <a:off x="3735759" y="4640540"/>
            <a:ext cx="1775172" cy="2539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1431" tIns="11431" rIns="11431" bIns="11431" numCol="1" spcCol="38100" rtlCol="0" anchor="t">
            <a:spAutoFit/>
          </a:bodyPr>
          <a:lstStyle/>
          <a:p>
            <a:pPr algn="ctr" defTabSz="114307" hangingPunct="0"/>
            <a:r>
              <a:rPr lang="en-US" sz="1500" spc="75" dirty="0">
                <a:solidFill>
                  <a:srgbClr val="FFFFFF"/>
                </a:solidFill>
                <a:latin typeface="Amazon Ember" panose="020B0603020204020204" pitchFamily="34" charset="0"/>
                <a:ea typeface="Amazon Ember" panose="020B0603020204020204" pitchFamily="34" charset="0"/>
                <a:cs typeface="Amazon Ember" panose="020B0603020204020204" pitchFamily="34" charset="0"/>
                <a:sym typeface="Helvetica"/>
              </a:rPr>
              <a:t>Data lakes</a:t>
            </a:r>
          </a:p>
        </p:txBody>
      </p:sp>
      <p:sp>
        <p:nvSpPr>
          <p:cNvPr id="21" name="TextBox 20">
            <a:extLst>
              <a:ext uri="{FF2B5EF4-FFF2-40B4-BE49-F238E27FC236}">
                <a16:creationId xmlns:a16="http://schemas.microsoft.com/office/drawing/2014/main" id="{CE32ED0D-0B08-91DC-D2F2-4A46D724B6D2}"/>
              </a:ext>
            </a:extLst>
          </p:cNvPr>
          <p:cNvSpPr txBox="1"/>
          <p:nvPr/>
        </p:nvSpPr>
        <p:spPr>
          <a:xfrm>
            <a:off x="6024244" y="4640540"/>
            <a:ext cx="2245258" cy="2539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1431" tIns="11431" rIns="11431" bIns="11431" numCol="1" spcCol="38100" rtlCol="0" anchor="t">
            <a:spAutoFit/>
          </a:bodyPr>
          <a:lstStyle/>
          <a:p>
            <a:pPr algn="ctr" defTabSz="114307" hangingPunct="0"/>
            <a:r>
              <a:rPr lang="en-US" sz="1500" spc="75" dirty="0">
                <a:solidFill>
                  <a:srgbClr val="FFFFFF"/>
                </a:solidFill>
                <a:latin typeface="Amazon Ember" panose="020B0603020204020204" pitchFamily="34" charset="0"/>
                <a:ea typeface="Amazon Ember" panose="020B0603020204020204" pitchFamily="34" charset="0"/>
                <a:cs typeface="Amazon Ember" panose="020B0603020204020204" pitchFamily="34" charset="0"/>
                <a:sym typeface="Helvetica"/>
              </a:rPr>
              <a:t>Data-driven decisions</a:t>
            </a:r>
          </a:p>
        </p:txBody>
      </p:sp>
      <p:sp>
        <p:nvSpPr>
          <p:cNvPr id="22" name="TextBox 21">
            <a:extLst>
              <a:ext uri="{FF2B5EF4-FFF2-40B4-BE49-F238E27FC236}">
                <a16:creationId xmlns:a16="http://schemas.microsoft.com/office/drawing/2014/main" id="{B891644D-DECD-AECB-4341-D04300C91444}"/>
              </a:ext>
            </a:extLst>
          </p:cNvPr>
          <p:cNvSpPr txBox="1"/>
          <p:nvPr/>
        </p:nvSpPr>
        <p:spPr>
          <a:xfrm>
            <a:off x="8782816" y="4640540"/>
            <a:ext cx="2698917" cy="2539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1431" tIns="11431" rIns="11431" bIns="11431" numCol="1" spcCol="38100" rtlCol="0" anchor="t">
            <a:spAutoFit/>
          </a:bodyPr>
          <a:lstStyle/>
          <a:p>
            <a:pPr algn="ctr" defTabSz="114307" hangingPunct="0"/>
            <a:r>
              <a:rPr lang="en-US" sz="1500" spc="75" dirty="0">
                <a:solidFill>
                  <a:srgbClr val="FFFFFF"/>
                </a:solidFill>
                <a:latin typeface="Amazon Ember" panose="020B0603020204020204" pitchFamily="34" charset="0"/>
                <a:ea typeface="Amazon Ember" panose="020B0603020204020204" pitchFamily="34" charset="0"/>
                <a:cs typeface="Amazon Ember" panose="020B0603020204020204" pitchFamily="34" charset="0"/>
                <a:sym typeface="Helvetica"/>
              </a:rPr>
              <a:t>Recruiting top talent</a:t>
            </a:r>
          </a:p>
        </p:txBody>
      </p:sp>
      <p:sp>
        <p:nvSpPr>
          <p:cNvPr id="23" name="TextBox 22">
            <a:extLst>
              <a:ext uri="{FF2B5EF4-FFF2-40B4-BE49-F238E27FC236}">
                <a16:creationId xmlns:a16="http://schemas.microsoft.com/office/drawing/2014/main" id="{52379038-149C-7F5C-2A36-36287029228D}"/>
              </a:ext>
            </a:extLst>
          </p:cNvPr>
          <p:cNvSpPr txBox="1"/>
          <p:nvPr/>
        </p:nvSpPr>
        <p:spPr>
          <a:xfrm>
            <a:off x="455382" y="4640540"/>
            <a:ext cx="2681483" cy="2539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1431" tIns="11431" rIns="11431" bIns="11431" numCol="1" spcCol="38100" rtlCol="0" anchor="t">
            <a:spAutoFit/>
          </a:bodyPr>
          <a:lstStyle/>
          <a:p>
            <a:pPr algn="ctr" defTabSz="114307" hangingPunct="0"/>
            <a:r>
              <a:rPr lang="en-US" sz="1500" spc="75" dirty="0">
                <a:solidFill>
                  <a:srgbClr val="FFFFFF"/>
                </a:solidFill>
                <a:latin typeface="Amazon Ember" panose="020B0603020204020204" pitchFamily="34" charset="0"/>
                <a:ea typeface="Amazon Ember" panose="020B0603020204020204" pitchFamily="34" charset="0"/>
                <a:cs typeface="Amazon Ember" panose="020B0603020204020204" pitchFamily="34" charset="0"/>
                <a:sym typeface="Helvetica"/>
              </a:rPr>
              <a:t>Cloud native applications</a:t>
            </a:r>
          </a:p>
        </p:txBody>
      </p:sp>
      <p:sp>
        <p:nvSpPr>
          <p:cNvPr id="26" name="Title 1">
            <a:extLst>
              <a:ext uri="{FF2B5EF4-FFF2-40B4-BE49-F238E27FC236}">
                <a16:creationId xmlns:a16="http://schemas.microsoft.com/office/drawing/2014/main" id="{4A5B1B8A-6654-43ED-C166-36B8D1FA9AE1}"/>
              </a:ext>
            </a:extLst>
          </p:cNvPr>
          <p:cNvSpPr>
            <a:spLocks noGrp="1"/>
          </p:cNvSpPr>
          <p:nvPr>
            <p:ph type="title"/>
          </p:nvPr>
        </p:nvSpPr>
        <p:spPr>
          <a:xfrm>
            <a:off x="408122" y="586687"/>
            <a:ext cx="10972800" cy="609601"/>
          </a:xfrm>
        </p:spPr>
        <p:txBody>
          <a:bodyPr>
            <a:noAutofit/>
          </a:bodyPr>
          <a:lstStyle/>
          <a:p>
            <a:r>
              <a:rPr lang="en-SG" dirty="0">
                <a:latin typeface="Amazon Ember Heavy" panose="020B0603020204020204" pitchFamily="34" charset="0"/>
                <a:ea typeface="Amazon Ember Heavy" panose="020B0603020204020204" pitchFamily="34" charset="0"/>
                <a:cs typeface="Amazon Ember Heavy" panose="020B0603020204020204" pitchFamily="34" charset="0"/>
              </a:rPr>
              <a:t>…</a:t>
            </a:r>
            <a:r>
              <a:rPr lang="en-SG" b="1" dirty="0">
                <a:latin typeface="Amazon Ember Heavy" panose="020B0603020204020204" pitchFamily="34" charset="0"/>
                <a:ea typeface="Amazon Ember Heavy" panose="020B0603020204020204" pitchFamily="34" charset="0"/>
                <a:cs typeface="Amazon Ember Heavy" panose="020B0603020204020204" pitchFamily="34" charset="0"/>
              </a:rPr>
              <a:t>How it’s going</a:t>
            </a:r>
            <a:endParaRPr lang="en-US" sz="4800" b="1" dirty="0">
              <a:latin typeface="Amazon Ember Heavy" panose="020B0603020204020204" pitchFamily="34" charset="0"/>
              <a:ea typeface="Amazon Ember Heavy" panose="020B0603020204020204" pitchFamily="34" charset="0"/>
              <a:cs typeface="Amazon Ember Heavy" panose="020B0603020204020204" pitchFamily="34" charset="0"/>
            </a:endParaRPr>
          </a:p>
        </p:txBody>
      </p:sp>
    </p:spTree>
    <p:extLst>
      <p:ext uri="{BB962C8B-B14F-4D97-AF65-F5344CB8AC3E}">
        <p14:creationId xmlns:p14="http://schemas.microsoft.com/office/powerpoint/2010/main" val="36740678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86172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3A7CAB1-F09B-6540-8B3E-276A1CAE44B7}"/>
              </a:ext>
            </a:extLst>
          </p:cNvPr>
          <p:cNvSpPr txBox="1"/>
          <p:nvPr/>
        </p:nvSpPr>
        <p:spPr>
          <a:xfrm>
            <a:off x="5012977" y="1733301"/>
            <a:ext cx="6479659" cy="738664"/>
          </a:xfrm>
          <a:prstGeom prst="rect">
            <a:avLst/>
          </a:prstGeom>
          <a:noFill/>
        </p:spPr>
        <p:txBody>
          <a:bodyPr wrap="none" rtlCol="0">
            <a:spAutoFit/>
          </a:bodyPr>
          <a:lstStyle/>
          <a:p>
            <a:r>
              <a:rPr lang="en-US" sz="2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URL : https://</a:t>
            </a:r>
            <a:r>
              <a:rPr lang="en-US" sz="2400" dirty="0" err="1">
                <a:solidFill>
                  <a:schemeClr val="bg1"/>
                </a:solidFill>
                <a:latin typeface="Amazon Ember" panose="020B0603020204020204" pitchFamily="34" charset="0"/>
                <a:ea typeface="Amazon Ember" panose="020B0603020204020204" pitchFamily="34" charset="0"/>
                <a:cs typeface="Amazon Ember" panose="020B0603020204020204" pitchFamily="34" charset="0"/>
              </a:rPr>
              <a:t>eventbox.dev</a:t>
            </a:r>
            <a:r>
              <a:rPr lang="en-US" sz="24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/survey/VLZM1X1</a:t>
            </a:r>
          </a:p>
          <a:p>
            <a:endParaRPr lang="en-US" dirty="0">
              <a:solidFill>
                <a:schemeClr val="bg1"/>
              </a:solidFill>
              <a:latin typeface="Amazon Ember" panose="020B0603020204020204" pitchFamily="34" charset="0"/>
              <a:ea typeface="Amazon Ember" panose="020B0603020204020204" pitchFamily="34" charset="0"/>
              <a:cs typeface="Amazon Ember" panose="020B0603020204020204" pitchFamily="34" charset="0"/>
            </a:endParaRPr>
          </a:p>
        </p:txBody>
      </p:sp>
      <p:sp>
        <p:nvSpPr>
          <p:cNvPr id="5" name="TextBox 4">
            <a:extLst>
              <a:ext uri="{FF2B5EF4-FFF2-40B4-BE49-F238E27FC236}">
                <a16:creationId xmlns:a16="http://schemas.microsoft.com/office/drawing/2014/main" id="{0CCCE98D-0BAA-8B49-A5A4-52637ADAFD29}"/>
              </a:ext>
            </a:extLst>
          </p:cNvPr>
          <p:cNvSpPr txBox="1"/>
          <p:nvPr/>
        </p:nvSpPr>
        <p:spPr>
          <a:xfrm>
            <a:off x="5012976" y="2977845"/>
            <a:ext cx="6988524" cy="707886"/>
          </a:xfrm>
          <a:prstGeom prst="rect">
            <a:avLst/>
          </a:prstGeom>
          <a:noFill/>
        </p:spPr>
        <p:txBody>
          <a:bodyPr wrap="square" rtlCol="0">
            <a:spAutoFit/>
          </a:bodyPr>
          <a:lstStyle/>
          <a:p>
            <a:r>
              <a:rPr lang="en-US" sz="2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Morgan Reed | Executive Government Advisor, SLG | AWS </a:t>
            </a:r>
          </a:p>
          <a:p>
            <a:r>
              <a:rPr lang="en-US" sz="20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Email</a:t>
            </a:r>
            <a:r>
              <a:rPr lang="en-US" sz="2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 : mmreed@amazon.com</a:t>
            </a:r>
          </a:p>
        </p:txBody>
      </p:sp>
      <p:sp>
        <p:nvSpPr>
          <p:cNvPr id="6" name="TextBox 5">
            <a:extLst>
              <a:ext uri="{FF2B5EF4-FFF2-40B4-BE49-F238E27FC236}">
                <a16:creationId xmlns:a16="http://schemas.microsoft.com/office/drawing/2014/main" id="{9006F013-861E-954D-AB57-D4A4F02862E4}"/>
              </a:ext>
            </a:extLst>
          </p:cNvPr>
          <p:cNvSpPr txBox="1"/>
          <p:nvPr/>
        </p:nvSpPr>
        <p:spPr>
          <a:xfrm>
            <a:off x="256675" y="174552"/>
            <a:ext cx="4074694" cy="584775"/>
          </a:xfrm>
          <a:prstGeom prst="rect">
            <a:avLst/>
          </a:prstGeom>
          <a:noFill/>
        </p:spPr>
        <p:txBody>
          <a:bodyPr wrap="square" rtlCol="0">
            <a:spAutoFit/>
          </a:bodyPr>
          <a:lstStyle/>
          <a:p>
            <a:r>
              <a:rPr lang="en-US" sz="32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Feedback Please!</a:t>
            </a:r>
          </a:p>
        </p:txBody>
      </p:sp>
      <p:pic>
        <p:nvPicPr>
          <p:cNvPr id="3" name="Picture 2">
            <a:extLst>
              <a:ext uri="{FF2B5EF4-FFF2-40B4-BE49-F238E27FC236}">
                <a16:creationId xmlns:a16="http://schemas.microsoft.com/office/drawing/2014/main" id="{9B35328D-9BA6-7E44-A17F-5FD0401A8CCD}"/>
              </a:ext>
            </a:extLst>
          </p:cNvPr>
          <p:cNvPicPr>
            <a:picLocks noChangeAspect="1"/>
          </p:cNvPicPr>
          <p:nvPr/>
        </p:nvPicPr>
        <p:blipFill>
          <a:blip r:embed="rId3"/>
          <a:stretch>
            <a:fillRect/>
          </a:stretch>
        </p:blipFill>
        <p:spPr>
          <a:xfrm>
            <a:off x="595586" y="1229710"/>
            <a:ext cx="4000062" cy="4000062"/>
          </a:xfrm>
          <a:prstGeom prst="rect">
            <a:avLst/>
          </a:prstGeom>
        </p:spPr>
      </p:pic>
      <p:sp>
        <p:nvSpPr>
          <p:cNvPr id="7" name="TextBox 6">
            <a:extLst>
              <a:ext uri="{FF2B5EF4-FFF2-40B4-BE49-F238E27FC236}">
                <a16:creationId xmlns:a16="http://schemas.microsoft.com/office/drawing/2014/main" id="{981ED53C-915B-4F11-A165-1B6F6EE540C4}"/>
              </a:ext>
            </a:extLst>
          </p:cNvPr>
          <p:cNvSpPr txBox="1"/>
          <p:nvPr/>
        </p:nvSpPr>
        <p:spPr>
          <a:xfrm>
            <a:off x="5005356" y="4067505"/>
            <a:ext cx="6988524" cy="707886"/>
          </a:xfrm>
          <a:prstGeom prst="rect">
            <a:avLst/>
          </a:prstGeom>
          <a:noFill/>
        </p:spPr>
        <p:txBody>
          <a:bodyPr wrap="square" rtlCol="0">
            <a:spAutoFit/>
          </a:bodyPr>
          <a:lstStyle/>
          <a:p>
            <a:r>
              <a:rPr lang="en-US" sz="2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Casey Burns | Director SLG Verticals and Strategy | AWS </a:t>
            </a:r>
          </a:p>
          <a:p>
            <a:r>
              <a:rPr lang="en-US" sz="2000" b="1"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Email</a:t>
            </a:r>
            <a:r>
              <a:rPr lang="en-US" sz="2000" dirty="0">
                <a:solidFill>
                  <a:schemeClr val="bg1"/>
                </a:solidFill>
                <a:latin typeface="Amazon Ember" panose="020B0603020204020204" pitchFamily="34" charset="0"/>
                <a:ea typeface="Amazon Ember" panose="020B0603020204020204" pitchFamily="34" charset="0"/>
                <a:cs typeface="Amazon Ember" panose="020B0603020204020204" pitchFamily="34" charset="0"/>
              </a:rPr>
              <a:t> :  cjburns@amazon.com</a:t>
            </a:r>
          </a:p>
        </p:txBody>
      </p:sp>
    </p:spTree>
    <p:extLst>
      <p:ext uri="{BB962C8B-B14F-4D97-AF65-F5344CB8AC3E}">
        <p14:creationId xmlns:p14="http://schemas.microsoft.com/office/powerpoint/2010/main" val="39852159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a3493d9-1e33-4c41-8e39-391f8de1a481">
      <Terms xmlns="http://schemas.microsoft.com/office/infopath/2007/PartnerControls"/>
    </lcf76f155ced4ddcb4097134ff3c332f>
    <TaxCatchAll xmlns="0a71824d-7dd7-4cf2-9af7-10db0ac3c3a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5097DF95828FE4AB0C3487BFB58E93A" ma:contentTypeVersion="16" ma:contentTypeDescription="Create a new document." ma:contentTypeScope="" ma:versionID="15f00d010846a101d841390187a9810b">
  <xsd:schema xmlns:xsd="http://www.w3.org/2001/XMLSchema" xmlns:xs="http://www.w3.org/2001/XMLSchema" xmlns:p="http://schemas.microsoft.com/office/2006/metadata/properties" xmlns:ns2="9a3493d9-1e33-4c41-8e39-391f8de1a481" xmlns:ns3="0a71824d-7dd7-4cf2-9af7-10db0ac3c3a7" targetNamespace="http://schemas.microsoft.com/office/2006/metadata/properties" ma:root="true" ma:fieldsID="c9d36681d6477a215a75840282536303" ns2:_="" ns3:_="">
    <xsd:import namespace="9a3493d9-1e33-4c41-8e39-391f8de1a481"/>
    <xsd:import namespace="0a71824d-7dd7-4cf2-9af7-10db0ac3c3a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3493d9-1e33-4c41-8e39-391f8de1a48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584a849-6425-41be-9232-c7b67993d17a"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a71824d-7dd7-4cf2-9af7-10db0ac3c3a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ca9ee81-b800-48bd-89e8-be9f5f5857e8}" ma:internalName="TaxCatchAll" ma:showField="CatchAllData" ma:web="0a71824d-7dd7-4cf2-9af7-10db0ac3c3a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A12C465-C417-43E7-973C-D0FA2B69D4DB}">
  <ds:schemaRefs>
    <ds:schemaRef ds:uri="http://schemas.microsoft.com/office/2006/metadata/properties"/>
    <ds:schemaRef ds:uri="http://schemas.microsoft.com/office/infopath/2007/PartnerControls"/>
    <ds:schemaRef ds:uri="7dbd9ad2-f570-4cd6-afa6-2c1a2e7ffdcd"/>
    <ds:schemaRef ds:uri="4b816b74-758c-4e19-bf0a-a2eae6baf8f1"/>
    <ds:schemaRef ds:uri="a96d0ad3-f31c-4017-8092-55e06ba634b9"/>
    <ds:schemaRef ds:uri="85e17363-853d-4f83-a6f9-b45f614764e6"/>
  </ds:schemaRefs>
</ds:datastoreItem>
</file>

<file path=customXml/itemProps2.xml><?xml version="1.0" encoding="utf-8"?>
<ds:datastoreItem xmlns:ds="http://schemas.openxmlformats.org/officeDocument/2006/customXml" ds:itemID="{C0E86C7A-75E0-4E79-A9A2-D4F27800550B}"/>
</file>

<file path=customXml/itemProps3.xml><?xml version="1.0" encoding="utf-8"?>
<ds:datastoreItem xmlns:ds="http://schemas.openxmlformats.org/officeDocument/2006/customXml" ds:itemID="{EC3D16E8-21C5-46C9-B82C-1ED566963A6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2415</TotalTime>
  <Words>764</Words>
  <Application>Microsoft Macintosh PowerPoint</Application>
  <PresentationFormat>Widescreen</PresentationFormat>
  <Paragraphs>101</Paragraphs>
  <Slides>8</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Amazon Ember</vt:lpstr>
      <vt:lpstr>Amazon Ember Heavy</vt:lpstr>
      <vt:lpstr>Amazon Ember Light</vt:lpstr>
      <vt:lpstr>Arial</vt:lpstr>
      <vt:lpstr>Calibri</vt:lpstr>
      <vt:lpstr>Office Theme</vt:lpstr>
      <vt:lpstr>Arizona’s Journey to the Cloud</vt:lpstr>
      <vt:lpstr>PowerPoint Presentation</vt:lpstr>
      <vt:lpstr>What we did</vt:lpstr>
      <vt:lpstr>What we did</vt:lpstr>
      <vt:lpstr>What we learned</vt:lpstr>
      <vt:lpstr>…How it’s going</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Cloud</dc:title>
  <dc:creator>Minh Nguyễn</dc:creator>
  <cp:lastModifiedBy>Morgan Reed</cp:lastModifiedBy>
  <cp:revision>45</cp:revision>
  <dcterms:created xsi:type="dcterms:W3CDTF">2022-06-13T02:11:09Z</dcterms:created>
  <dcterms:modified xsi:type="dcterms:W3CDTF">2022-07-27T18:09:50Z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0x01010015097DF95828FE4AB0C3487BFB58E93A</vt:lpwstr>
  </property>
</Properties>
</file>