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4" r:id="rId5"/>
    <p:sldId id="4294" r:id="rId6"/>
    <p:sldId id="4290" r:id="rId7"/>
    <p:sldId id="4291" r:id="rId8"/>
    <p:sldId id="4292" r:id="rId9"/>
    <p:sldId id="4293" r:id="rId10"/>
    <p:sldId id="275" r:id="rId11"/>
    <p:sldId id="269" r:id="rId12"/>
    <p:sldId id="35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ard Ontai" initials="EO" lastIdx="1" clrIdx="0">
    <p:extLst>
      <p:ext uri="{19B8F6BF-5375-455C-9EA6-DF929625EA0E}">
        <p15:presenceInfo xmlns:p15="http://schemas.microsoft.com/office/powerpoint/2012/main" userId="S::edward_ontai@datahouse.com::166d4049-ed72-48c5-b685-d8a214f61b37" providerId="AD"/>
      </p:ext>
    </p:extLst>
  </p:cmAuthor>
  <p:cmAuthor id="2" name="Rachael Pasini" initials="RP" lastIdx="2" clrIdx="1">
    <p:extLst>
      <p:ext uri="{19B8F6BF-5375-455C-9EA6-DF929625EA0E}">
        <p15:presenceInfo xmlns:p15="http://schemas.microsoft.com/office/powerpoint/2012/main" userId="Rachael Pas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86C"/>
    <a:srgbClr val="F92929"/>
    <a:srgbClr val="FFCC00"/>
    <a:srgbClr val="162A5B"/>
    <a:srgbClr val="030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C492C-D28B-4D6B-B362-B522C92354C1}" v="70" dt="2022-07-26T18:59:17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Pasini" userId="7e6a4e95-3fa5-48bb-ba97-1528443c3b93" providerId="ADAL" clId="{488C492C-D28B-4D6B-B362-B522C92354C1}"/>
    <pc:docChg chg="undo custSel addSld delSld modSld sldOrd">
      <pc:chgData name="Rachael Pasini" userId="7e6a4e95-3fa5-48bb-ba97-1528443c3b93" providerId="ADAL" clId="{488C492C-D28B-4D6B-B362-B522C92354C1}" dt="2022-07-26T18:59:44.937" v="625" actId="20577"/>
      <pc:docMkLst>
        <pc:docMk/>
      </pc:docMkLst>
      <pc:sldChg chg="addSp delSp modSp mod modClrScheme chgLayout">
        <pc:chgData name="Rachael Pasini" userId="7e6a4e95-3fa5-48bb-ba97-1528443c3b93" providerId="ADAL" clId="{488C492C-D28B-4D6B-B362-B522C92354C1}" dt="2022-07-26T18:56:13.369" v="620" actId="22"/>
        <pc:sldMkLst>
          <pc:docMk/>
          <pc:sldMk cId="40936682" sldId="269"/>
        </pc:sldMkLst>
        <pc:spChg chg="add del mod ord">
          <ac:chgData name="Rachael Pasini" userId="7e6a4e95-3fa5-48bb-ba97-1528443c3b93" providerId="ADAL" clId="{488C492C-D28B-4D6B-B362-B522C92354C1}" dt="2022-07-21T22:27:45.910" v="344" actId="700"/>
          <ac:spMkLst>
            <pc:docMk/>
            <pc:sldMk cId="40936682" sldId="269"/>
            <ac:spMk id="2" creationId="{E3D8B18A-DDF6-DD8B-C3E6-ED40B90B146E}"/>
          </ac:spMkLst>
        </pc:spChg>
        <pc:spChg chg="add del mod ord">
          <ac:chgData name="Rachael Pasini" userId="7e6a4e95-3fa5-48bb-ba97-1528443c3b93" providerId="ADAL" clId="{488C492C-D28B-4D6B-B362-B522C92354C1}" dt="2022-07-21T22:27:45.910" v="344" actId="700"/>
          <ac:spMkLst>
            <pc:docMk/>
            <pc:sldMk cId="40936682" sldId="269"/>
            <ac:spMk id="3" creationId="{02D82F08-C42E-4658-097D-B364E957C933}"/>
          </ac:spMkLst>
        </pc:spChg>
        <pc:spChg chg="add del mod ord">
          <ac:chgData name="Rachael Pasini" userId="7e6a4e95-3fa5-48bb-ba97-1528443c3b93" providerId="ADAL" clId="{488C492C-D28B-4D6B-B362-B522C92354C1}" dt="2022-07-21T22:27:45.910" v="344" actId="700"/>
          <ac:spMkLst>
            <pc:docMk/>
            <pc:sldMk cId="40936682" sldId="269"/>
            <ac:spMk id="4" creationId="{9165CB1A-D40D-A03A-BC19-CA356C1518AA}"/>
          </ac:spMkLst>
        </pc:spChg>
        <pc:spChg chg="add del mod ord">
          <ac:chgData name="Rachael Pasini" userId="7e6a4e95-3fa5-48bb-ba97-1528443c3b93" providerId="ADAL" clId="{488C492C-D28B-4D6B-B362-B522C92354C1}" dt="2022-07-21T22:27:45.910" v="344" actId="700"/>
          <ac:spMkLst>
            <pc:docMk/>
            <pc:sldMk cId="40936682" sldId="269"/>
            <ac:spMk id="5" creationId="{09BC83E0-6471-81E8-0A99-42CA7AFFCD20}"/>
          </ac:spMkLst>
        </pc:spChg>
        <pc:spChg chg="add del">
          <ac:chgData name="Rachael Pasini" userId="7e6a4e95-3fa5-48bb-ba97-1528443c3b93" providerId="ADAL" clId="{488C492C-D28B-4D6B-B362-B522C92354C1}" dt="2022-07-26T18:56:13.369" v="620" actId="22"/>
          <ac:spMkLst>
            <pc:docMk/>
            <pc:sldMk cId="40936682" sldId="269"/>
            <ac:spMk id="6" creationId="{F40D8780-BD49-BF64-BAF2-5017200F752C}"/>
          </ac:spMkLst>
        </pc:spChg>
      </pc:sldChg>
      <pc:sldChg chg="addSp delSp modSp del mod addCm">
        <pc:chgData name="Rachael Pasini" userId="7e6a4e95-3fa5-48bb-ba97-1528443c3b93" providerId="ADAL" clId="{488C492C-D28B-4D6B-B362-B522C92354C1}" dt="2022-07-22T16:52:18.058" v="554" actId="47"/>
        <pc:sldMkLst>
          <pc:docMk/>
          <pc:sldMk cId="31942792" sldId="270"/>
        </pc:sldMkLst>
        <pc:spChg chg="add del mod">
          <ac:chgData name="Rachael Pasini" userId="7e6a4e95-3fa5-48bb-ba97-1528443c3b93" providerId="ADAL" clId="{488C492C-D28B-4D6B-B362-B522C92354C1}" dt="2022-07-22T16:03:47.734" v="374" actId="478"/>
          <ac:spMkLst>
            <pc:docMk/>
            <pc:sldMk cId="31942792" sldId="270"/>
            <ac:spMk id="2" creationId="{8C7BCBB9-430F-D29A-F456-DA069D3E6623}"/>
          </ac:spMkLst>
        </pc:spChg>
        <pc:spChg chg="mod">
          <ac:chgData name="Rachael Pasini" userId="7e6a4e95-3fa5-48bb-ba97-1528443c3b93" providerId="ADAL" clId="{488C492C-D28B-4D6B-B362-B522C92354C1}" dt="2022-07-21T20:43:03.074" v="10" actId="20577"/>
          <ac:spMkLst>
            <pc:docMk/>
            <pc:sldMk cId="31942792" sldId="270"/>
            <ac:spMk id="3" creationId="{9E7696A8-FF13-2362-3AA9-F4E28E7FC909}"/>
          </ac:spMkLst>
        </pc:spChg>
        <pc:spChg chg="add del mod">
          <ac:chgData name="Rachael Pasini" userId="7e6a4e95-3fa5-48bb-ba97-1528443c3b93" providerId="ADAL" clId="{488C492C-D28B-4D6B-B362-B522C92354C1}" dt="2022-07-22T16:15:01.086" v="443" actId="11529"/>
          <ac:spMkLst>
            <pc:docMk/>
            <pc:sldMk cId="31942792" sldId="270"/>
            <ac:spMk id="8" creationId="{4FBFBB17-02EE-570A-4717-F7CF2619B58B}"/>
          </ac:spMkLst>
        </pc:spChg>
        <pc:spChg chg="add mod ord">
          <ac:chgData name="Rachael Pasini" userId="7e6a4e95-3fa5-48bb-ba97-1528443c3b93" providerId="ADAL" clId="{488C492C-D28B-4D6B-B362-B522C92354C1}" dt="2022-07-22T16:19:31.152" v="479" actId="164"/>
          <ac:spMkLst>
            <pc:docMk/>
            <pc:sldMk cId="31942792" sldId="270"/>
            <ac:spMk id="10" creationId="{4D99993A-1BD8-5CAA-204F-34F37D0FADEA}"/>
          </ac:spMkLst>
        </pc:spChg>
        <pc:spChg chg="mod ord topLvl">
          <ac:chgData name="Rachael Pasini" userId="7e6a4e95-3fa5-48bb-ba97-1528443c3b93" providerId="ADAL" clId="{488C492C-D28B-4D6B-B362-B522C92354C1}" dt="2022-07-22T16:19:31.152" v="479" actId="164"/>
          <ac:spMkLst>
            <pc:docMk/>
            <pc:sldMk cId="31942792" sldId="270"/>
            <ac:spMk id="15" creationId="{33B5CB5C-AAB0-4B4A-BE56-7599339F425D}"/>
          </ac:spMkLst>
        </pc:spChg>
        <pc:spChg chg="mod ord topLvl">
          <ac:chgData name="Rachael Pasini" userId="7e6a4e95-3fa5-48bb-ba97-1528443c3b93" providerId="ADAL" clId="{488C492C-D28B-4D6B-B362-B522C92354C1}" dt="2022-07-22T16:19:31.152" v="479" actId="164"/>
          <ac:spMkLst>
            <pc:docMk/>
            <pc:sldMk cId="31942792" sldId="270"/>
            <ac:spMk id="17" creationId="{9D0EC8A6-E2B7-82EE-D7A2-70165F95858F}"/>
          </ac:spMkLst>
        </pc:spChg>
        <pc:spChg chg="mod ord topLvl">
          <ac:chgData name="Rachael Pasini" userId="7e6a4e95-3fa5-48bb-ba97-1528443c3b93" providerId="ADAL" clId="{488C492C-D28B-4D6B-B362-B522C92354C1}" dt="2022-07-22T16:19:34.260" v="480" actId="164"/>
          <ac:spMkLst>
            <pc:docMk/>
            <pc:sldMk cId="31942792" sldId="270"/>
            <ac:spMk id="19" creationId="{D11AE04F-E015-B69B-4814-4F682451CC25}"/>
          </ac:spMkLst>
        </pc:spChg>
        <pc:spChg chg="add del mod">
          <ac:chgData name="Rachael Pasini" userId="7e6a4e95-3fa5-48bb-ba97-1528443c3b93" providerId="ADAL" clId="{488C492C-D28B-4D6B-B362-B522C92354C1}" dt="2022-07-22T16:03:47.734" v="374" actId="478"/>
          <ac:spMkLst>
            <pc:docMk/>
            <pc:sldMk cId="31942792" sldId="270"/>
            <ac:spMk id="20" creationId="{D62AD8DA-70F7-451C-AB21-3DA743D86EFB}"/>
          </ac:spMkLst>
        </pc:spChg>
        <pc:spChg chg="mod ord topLvl">
          <ac:chgData name="Rachael Pasini" userId="7e6a4e95-3fa5-48bb-ba97-1528443c3b93" providerId="ADAL" clId="{488C492C-D28B-4D6B-B362-B522C92354C1}" dt="2022-07-22T16:19:34.260" v="480" actId="164"/>
          <ac:spMkLst>
            <pc:docMk/>
            <pc:sldMk cId="31942792" sldId="270"/>
            <ac:spMk id="21" creationId="{F9AA4775-6B84-8ABD-BCBB-C9E73C6716F6}"/>
          </ac:spMkLst>
        </pc:spChg>
        <pc:spChg chg="add mod ord topLvl">
          <ac:chgData name="Rachael Pasini" userId="7e6a4e95-3fa5-48bb-ba97-1528443c3b93" providerId="ADAL" clId="{488C492C-D28B-4D6B-B362-B522C92354C1}" dt="2022-07-22T16:19:31.152" v="479" actId="164"/>
          <ac:spMkLst>
            <pc:docMk/>
            <pc:sldMk cId="31942792" sldId="270"/>
            <ac:spMk id="22" creationId="{2237BAA9-9718-C63C-C102-0961BBD6E0DA}"/>
          </ac:spMkLst>
        </pc:spChg>
        <pc:spChg chg="add mod ord topLvl">
          <ac:chgData name="Rachael Pasini" userId="7e6a4e95-3fa5-48bb-ba97-1528443c3b93" providerId="ADAL" clId="{488C492C-D28B-4D6B-B362-B522C92354C1}" dt="2022-07-22T16:19:34.260" v="480" actId="164"/>
          <ac:spMkLst>
            <pc:docMk/>
            <pc:sldMk cId="31942792" sldId="270"/>
            <ac:spMk id="23" creationId="{9A0C095B-BC7F-6CDE-161A-8E80DF4D7DF7}"/>
          </ac:spMkLst>
        </pc:spChg>
        <pc:spChg chg="mod ord topLvl">
          <ac:chgData name="Rachael Pasini" userId="7e6a4e95-3fa5-48bb-ba97-1528443c3b93" providerId="ADAL" clId="{488C492C-D28B-4D6B-B362-B522C92354C1}" dt="2022-07-22T16:19:36.864" v="481" actId="164"/>
          <ac:spMkLst>
            <pc:docMk/>
            <pc:sldMk cId="31942792" sldId="270"/>
            <ac:spMk id="25" creationId="{9A501A8D-2CA9-2CB3-4A71-1A1FFEA6DA82}"/>
          </ac:spMkLst>
        </pc:spChg>
        <pc:spChg chg="add mod ord topLvl">
          <ac:chgData name="Rachael Pasini" userId="7e6a4e95-3fa5-48bb-ba97-1528443c3b93" providerId="ADAL" clId="{488C492C-D28B-4D6B-B362-B522C92354C1}" dt="2022-07-22T16:19:36.864" v="481" actId="164"/>
          <ac:spMkLst>
            <pc:docMk/>
            <pc:sldMk cId="31942792" sldId="270"/>
            <ac:spMk id="26" creationId="{6D768855-A846-C8B1-1826-7431C5957C07}"/>
          </ac:spMkLst>
        </pc:spChg>
        <pc:spChg chg="mod ord topLvl">
          <ac:chgData name="Rachael Pasini" userId="7e6a4e95-3fa5-48bb-ba97-1528443c3b93" providerId="ADAL" clId="{488C492C-D28B-4D6B-B362-B522C92354C1}" dt="2022-07-22T16:19:36.864" v="481" actId="164"/>
          <ac:spMkLst>
            <pc:docMk/>
            <pc:sldMk cId="31942792" sldId="270"/>
            <ac:spMk id="27" creationId="{3C43E199-704F-724C-2DAD-82A57B387ED9}"/>
          </ac:spMkLst>
        </pc:spChg>
        <pc:spChg chg="mod topLvl">
          <ac:chgData name="Rachael Pasini" userId="7e6a4e95-3fa5-48bb-ba97-1528443c3b93" providerId="ADAL" clId="{488C492C-D28B-4D6B-B362-B522C92354C1}" dt="2022-07-22T16:12:13.673" v="431" actId="164"/>
          <ac:spMkLst>
            <pc:docMk/>
            <pc:sldMk cId="31942792" sldId="270"/>
            <ac:spMk id="29" creationId="{2E6DE695-6D16-6C22-1052-C850FBB16679}"/>
          </ac:spMkLst>
        </pc:spChg>
        <pc:spChg chg="add mod ord">
          <ac:chgData name="Rachael Pasini" userId="7e6a4e95-3fa5-48bb-ba97-1528443c3b93" providerId="ADAL" clId="{488C492C-D28B-4D6B-B362-B522C92354C1}" dt="2022-07-22T16:12:13.673" v="431" actId="164"/>
          <ac:spMkLst>
            <pc:docMk/>
            <pc:sldMk cId="31942792" sldId="270"/>
            <ac:spMk id="30" creationId="{801CFD86-61A8-3900-A46A-4DCECD8E1EAE}"/>
          </ac:spMkLst>
        </pc:spChg>
        <pc:spChg chg="mod topLvl">
          <ac:chgData name="Rachael Pasini" userId="7e6a4e95-3fa5-48bb-ba97-1528443c3b93" providerId="ADAL" clId="{488C492C-D28B-4D6B-B362-B522C92354C1}" dt="2022-07-22T16:12:13.673" v="431" actId="164"/>
          <ac:spMkLst>
            <pc:docMk/>
            <pc:sldMk cId="31942792" sldId="270"/>
            <ac:spMk id="31" creationId="{0C25BF7F-FBEF-3408-4157-C4C31E59C4E5}"/>
          </ac:spMkLst>
        </pc:spChg>
        <pc:spChg chg="add mod">
          <ac:chgData name="Rachael Pasini" userId="7e6a4e95-3fa5-48bb-ba97-1528443c3b93" providerId="ADAL" clId="{488C492C-D28B-4D6B-B362-B522C92354C1}" dt="2022-07-21T20:44:28.925" v="39" actId="1076"/>
          <ac:spMkLst>
            <pc:docMk/>
            <pc:sldMk cId="31942792" sldId="270"/>
            <ac:spMk id="32" creationId="{5852279E-B93B-185E-F835-24BE1D81DECC}"/>
          </ac:spMkLst>
        </pc:spChg>
        <pc:spChg chg="add mod">
          <ac:chgData name="Rachael Pasini" userId="7e6a4e95-3fa5-48bb-ba97-1528443c3b93" providerId="ADAL" clId="{488C492C-D28B-4D6B-B362-B522C92354C1}" dt="2022-07-22T16:19:34.260" v="480" actId="164"/>
          <ac:spMkLst>
            <pc:docMk/>
            <pc:sldMk cId="31942792" sldId="270"/>
            <ac:spMk id="33" creationId="{26367ACE-5EE8-E7B8-5632-49E1FCED3698}"/>
          </ac:spMkLst>
        </pc:spChg>
        <pc:spChg chg="add mod">
          <ac:chgData name="Rachael Pasini" userId="7e6a4e95-3fa5-48bb-ba97-1528443c3b93" providerId="ADAL" clId="{488C492C-D28B-4D6B-B362-B522C92354C1}" dt="2022-07-22T16:19:36.864" v="481" actId="164"/>
          <ac:spMkLst>
            <pc:docMk/>
            <pc:sldMk cId="31942792" sldId="270"/>
            <ac:spMk id="34" creationId="{490476AA-EC67-79E8-4ED2-A4A66E51A219}"/>
          </ac:spMkLst>
        </pc:spChg>
        <pc:spChg chg="del mod topLvl">
          <ac:chgData name="Rachael Pasini" userId="7e6a4e95-3fa5-48bb-ba97-1528443c3b93" providerId="ADAL" clId="{488C492C-D28B-4D6B-B362-B522C92354C1}" dt="2022-07-22T16:22:36.106" v="503" actId="478"/>
          <ac:spMkLst>
            <pc:docMk/>
            <pc:sldMk cId="31942792" sldId="270"/>
            <ac:spMk id="36" creationId="{0B1F50FF-5EFC-DB79-7DCE-13D67C964147}"/>
          </ac:spMkLst>
        </pc:spChg>
        <pc:spChg chg="del mod topLvl">
          <ac:chgData name="Rachael Pasini" userId="7e6a4e95-3fa5-48bb-ba97-1528443c3b93" providerId="ADAL" clId="{488C492C-D28B-4D6B-B362-B522C92354C1}" dt="2022-07-22T16:21:26.029" v="487" actId="478"/>
          <ac:spMkLst>
            <pc:docMk/>
            <pc:sldMk cId="31942792" sldId="270"/>
            <ac:spMk id="37" creationId="{B82995B5-5ABC-58E9-AB1C-CC1C70C0D3B1}"/>
          </ac:spMkLst>
        </pc:spChg>
        <pc:spChg chg="del mod topLvl">
          <ac:chgData name="Rachael Pasini" userId="7e6a4e95-3fa5-48bb-ba97-1528443c3b93" providerId="ADAL" clId="{488C492C-D28B-4D6B-B362-B522C92354C1}" dt="2022-07-22T16:21:23.894" v="485" actId="478"/>
          <ac:spMkLst>
            <pc:docMk/>
            <pc:sldMk cId="31942792" sldId="270"/>
            <ac:spMk id="38" creationId="{241A92B3-C976-0F6E-0EE7-FA5A42DC1050}"/>
          </ac:spMkLst>
        </pc:spChg>
        <pc:spChg chg="del mod topLvl">
          <ac:chgData name="Rachael Pasini" userId="7e6a4e95-3fa5-48bb-ba97-1528443c3b93" providerId="ADAL" clId="{488C492C-D28B-4D6B-B362-B522C92354C1}" dt="2022-07-22T16:21:25.410" v="486" actId="478"/>
          <ac:spMkLst>
            <pc:docMk/>
            <pc:sldMk cId="31942792" sldId="270"/>
            <ac:spMk id="39" creationId="{DF4AD57D-52A8-6D43-A3C0-0A1C77F47A96}"/>
          </ac:spMkLst>
        </pc:spChg>
        <pc:grpChg chg="add del mod">
          <ac:chgData name="Rachael Pasini" userId="7e6a4e95-3fa5-48bb-ba97-1528443c3b93" providerId="ADAL" clId="{488C492C-D28B-4D6B-B362-B522C92354C1}" dt="2022-07-22T16:15:37.916" v="452" actId="165"/>
          <ac:grpSpMkLst>
            <pc:docMk/>
            <pc:sldMk cId="31942792" sldId="270"/>
            <ac:grpSpMk id="4" creationId="{5DD1C2E8-969E-59D6-444F-8528DA08CBAB}"/>
          </ac:grpSpMkLst>
        </pc:grpChg>
        <pc:grpChg chg="add del mod">
          <ac:chgData name="Rachael Pasini" userId="7e6a4e95-3fa5-48bb-ba97-1528443c3b93" providerId="ADAL" clId="{488C492C-D28B-4D6B-B362-B522C92354C1}" dt="2022-07-22T16:16:36.027" v="465" actId="165"/>
          <ac:grpSpMkLst>
            <pc:docMk/>
            <pc:sldMk cId="31942792" sldId="270"/>
            <ac:grpSpMk id="5" creationId="{0BEDA6E5-EC8F-B5E2-40E2-E8C27C2A0C72}"/>
          </ac:grpSpMkLst>
        </pc:grpChg>
        <pc:grpChg chg="add del mod">
          <ac:chgData name="Rachael Pasini" userId="7e6a4e95-3fa5-48bb-ba97-1528443c3b93" providerId="ADAL" clId="{488C492C-D28B-4D6B-B362-B522C92354C1}" dt="2022-07-22T16:16:36.027" v="465" actId="165"/>
          <ac:grpSpMkLst>
            <pc:docMk/>
            <pc:sldMk cId="31942792" sldId="270"/>
            <ac:grpSpMk id="6" creationId="{660668FD-E620-0CBB-98EE-BF6A994EC344}"/>
          </ac:grpSpMkLst>
        </pc:grpChg>
        <pc:grpChg chg="add mod">
          <ac:chgData name="Rachael Pasini" userId="7e6a4e95-3fa5-48bb-ba97-1528443c3b93" providerId="ADAL" clId="{488C492C-D28B-4D6B-B362-B522C92354C1}" dt="2022-07-22T16:12:29.819" v="436" actId="12789"/>
          <ac:grpSpMkLst>
            <pc:docMk/>
            <pc:sldMk cId="31942792" sldId="270"/>
            <ac:grpSpMk id="7" creationId="{38935BFD-A1BB-0122-2CFD-EA4115BC365E}"/>
          </ac:grpSpMkLst>
        </pc:grpChg>
        <pc:grpChg chg="add mod">
          <ac:chgData name="Rachael Pasini" userId="7e6a4e95-3fa5-48bb-ba97-1528443c3b93" providerId="ADAL" clId="{488C492C-D28B-4D6B-B362-B522C92354C1}" dt="2022-07-22T16:19:31.152" v="479" actId="164"/>
          <ac:grpSpMkLst>
            <pc:docMk/>
            <pc:sldMk cId="31942792" sldId="270"/>
            <ac:grpSpMk id="11" creationId="{EF4FBA0C-858C-3087-E4C0-31F9159BD135}"/>
          </ac:grpSpMkLst>
        </pc:grpChg>
        <pc:grpChg chg="add mod">
          <ac:chgData name="Rachael Pasini" userId="7e6a4e95-3fa5-48bb-ba97-1528443c3b93" providerId="ADAL" clId="{488C492C-D28B-4D6B-B362-B522C92354C1}" dt="2022-07-22T16:19:34.260" v="480" actId="164"/>
          <ac:grpSpMkLst>
            <pc:docMk/>
            <pc:sldMk cId="31942792" sldId="270"/>
            <ac:grpSpMk id="12" creationId="{2309B50F-7E61-EB4C-47F0-B65068AB565F}"/>
          </ac:grpSpMkLst>
        </pc:grpChg>
        <pc:grpChg chg="add mod">
          <ac:chgData name="Rachael Pasini" userId="7e6a4e95-3fa5-48bb-ba97-1528443c3b93" providerId="ADAL" clId="{488C492C-D28B-4D6B-B362-B522C92354C1}" dt="2022-07-22T16:19:36.864" v="481" actId="164"/>
          <ac:grpSpMkLst>
            <pc:docMk/>
            <pc:sldMk cId="31942792" sldId="270"/>
            <ac:grpSpMk id="13" creationId="{9F328DFC-BB2A-BE00-41C1-878AF55E9F00}"/>
          </ac:grpSpMkLst>
        </pc:grpChg>
        <pc:grpChg chg="add del mod">
          <ac:chgData name="Rachael Pasini" userId="7e6a4e95-3fa5-48bb-ba97-1528443c3b93" providerId="ADAL" clId="{488C492C-D28B-4D6B-B362-B522C92354C1}" dt="2022-07-22T16:07:20.593" v="375" actId="165"/>
          <ac:grpSpMkLst>
            <pc:docMk/>
            <pc:sldMk cId="31942792" sldId="270"/>
            <ac:grpSpMk id="14" creationId="{F3431A12-291A-C93A-8810-09AF1BCEFECB}"/>
          </ac:grpSpMkLst>
        </pc:grpChg>
        <pc:grpChg chg="add del mod">
          <ac:chgData name="Rachael Pasini" userId="7e6a4e95-3fa5-48bb-ba97-1528443c3b93" providerId="ADAL" clId="{488C492C-D28B-4D6B-B362-B522C92354C1}" dt="2022-07-22T16:07:20.593" v="375" actId="165"/>
          <ac:grpSpMkLst>
            <pc:docMk/>
            <pc:sldMk cId="31942792" sldId="270"/>
            <ac:grpSpMk id="18" creationId="{B71123B6-C49A-DB0B-CA25-B44E44F812A6}"/>
          </ac:grpSpMkLst>
        </pc:grpChg>
        <pc:grpChg chg="del">
          <ac:chgData name="Rachael Pasini" userId="7e6a4e95-3fa5-48bb-ba97-1528443c3b93" providerId="ADAL" clId="{488C492C-D28B-4D6B-B362-B522C92354C1}" dt="2022-07-21T20:42:58.393" v="0" actId="478"/>
          <ac:grpSpMkLst>
            <pc:docMk/>
            <pc:sldMk cId="31942792" sldId="270"/>
            <ac:grpSpMk id="23" creationId="{CD0FDF70-A53E-F5CE-74E9-686B78C026D2}"/>
          </ac:grpSpMkLst>
        </pc:grpChg>
        <pc:grpChg chg="add del mod">
          <ac:chgData name="Rachael Pasini" userId="7e6a4e95-3fa5-48bb-ba97-1528443c3b93" providerId="ADAL" clId="{488C492C-D28B-4D6B-B362-B522C92354C1}" dt="2022-07-22T16:07:20.593" v="375" actId="165"/>
          <ac:grpSpMkLst>
            <pc:docMk/>
            <pc:sldMk cId="31942792" sldId="270"/>
            <ac:grpSpMk id="24" creationId="{1B9DD893-EC35-3CFF-04AD-17C6B44BAB48}"/>
          </ac:grpSpMkLst>
        </pc:grpChg>
        <pc:grpChg chg="add del mod">
          <ac:chgData name="Rachael Pasini" userId="7e6a4e95-3fa5-48bb-ba97-1528443c3b93" providerId="ADAL" clId="{488C492C-D28B-4D6B-B362-B522C92354C1}" dt="2022-07-22T16:07:20.593" v="375" actId="165"/>
          <ac:grpSpMkLst>
            <pc:docMk/>
            <pc:sldMk cId="31942792" sldId="270"/>
            <ac:grpSpMk id="28" creationId="{44421314-5373-0832-9E37-7C55D1799B2B}"/>
          </ac:grpSpMkLst>
        </pc:grpChg>
        <pc:grpChg chg="add del mod">
          <ac:chgData name="Rachael Pasini" userId="7e6a4e95-3fa5-48bb-ba97-1528443c3b93" providerId="ADAL" clId="{488C492C-D28B-4D6B-B362-B522C92354C1}" dt="2022-07-22T16:21:20.898" v="484" actId="165"/>
          <ac:grpSpMkLst>
            <pc:docMk/>
            <pc:sldMk cId="31942792" sldId="270"/>
            <ac:grpSpMk id="35" creationId="{939FB3F4-63B2-FFE7-B7BF-F035AA8928BB}"/>
          </ac:grpSpMkLst>
        </pc:grpChg>
        <pc:picChg chg="mod">
          <ac:chgData name="Rachael Pasini" userId="7e6a4e95-3fa5-48bb-ba97-1528443c3b93" providerId="ADAL" clId="{488C492C-D28B-4D6B-B362-B522C92354C1}" dt="2022-07-22T16:14:59.457" v="441" actId="1076"/>
          <ac:picMkLst>
            <pc:docMk/>
            <pc:sldMk cId="31942792" sldId="270"/>
            <ac:picMk id="9" creationId="{2DF72AB7-8097-107A-1319-9E34A4C40E76}"/>
          </ac:picMkLst>
        </pc:picChg>
        <pc:picChg chg="mod">
          <ac:chgData name="Rachael Pasini" userId="7e6a4e95-3fa5-48bb-ba97-1528443c3b93" providerId="ADAL" clId="{488C492C-D28B-4D6B-B362-B522C92354C1}" dt="2022-07-21T20:43:30.289" v="13" actId="207"/>
          <ac:picMkLst>
            <pc:docMk/>
            <pc:sldMk cId="31942792" sldId="270"/>
            <ac:picMk id="16" creationId="{86EDA30C-73C1-6EE8-BACA-8D444A2E08B6}"/>
          </ac:picMkLst>
        </pc:picChg>
        <pc:picChg chg="mod">
          <ac:chgData name="Rachael Pasini" userId="7e6a4e95-3fa5-48bb-ba97-1528443c3b93" providerId="ADAL" clId="{488C492C-D28B-4D6B-B362-B522C92354C1}" dt="2022-07-21T20:43:30.289" v="13" actId="207"/>
          <ac:picMkLst>
            <pc:docMk/>
            <pc:sldMk cId="31942792" sldId="270"/>
            <ac:picMk id="20" creationId="{B48596D0-B357-01E5-DB26-B68C37A0F660}"/>
          </ac:picMkLst>
        </pc:picChg>
        <pc:picChg chg="mod">
          <ac:chgData name="Rachael Pasini" userId="7e6a4e95-3fa5-48bb-ba97-1528443c3b93" providerId="ADAL" clId="{488C492C-D28B-4D6B-B362-B522C92354C1}" dt="2022-07-21T20:43:30.289" v="13" actId="207"/>
          <ac:picMkLst>
            <pc:docMk/>
            <pc:sldMk cId="31942792" sldId="270"/>
            <ac:picMk id="26" creationId="{3DBD19FE-DA1C-B520-64C8-06AB1C832781}"/>
          </ac:picMkLst>
        </pc:picChg>
        <pc:picChg chg="mod">
          <ac:chgData name="Rachael Pasini" userId="7e6a4e95-3fa5-48bb-ba97-1528443c3b93" providerId="ADAL" clId="{488C492C-D28B-4D6B-B362-B522C92354C1}" dt="2022-07-21T20:43:30.289" v="13" actId="207"/>
          <ac:picMkLst>
            <pc:docMk/>
            <pc:sldMk cId="31942792" sldId="270"/>
            <ac:picMk id="30" creationId="{72D52088-60C1-464C-3103-6AEAE7387A37}"/>
          </ac:picMkLst>
        </pc:picChg>
      </pc:sldChg>
      <pc:sldChg chg="del">
        <pc:chgData name="Rachael Pasini" userId="7e6a4e95-3fa5-48bb-ba97-1528443c3b93" providerId="ADAL" clId="{488C492C-D28B-4D6B-B362-B522C92354C1}" dt="2022-07-21T21:59:55.949" v="270" actId="47"/>
        <pc:sldMkLst>
          <pc:docMk/>
          <pc:sldMk cId="3239498748" sldId="271"/>
        </pc:sldMkLst>
      </pc:sldChg>
      <pc:sldChg chg="modSp mod">
        <pc:chgData name="Rachael Pasini" userId="7e6a4e95-3fa5-48bb-ba97-1528443c3b93" providerId="ADAL" clId="{488C492C-D28B-4D6B-B362-B522C92354C1}" dt="2022-07-26T18:49:38.248" v="618" actId="113"/>
        <pc:sldMkLst>
          <pc:docMk/>
          <pc:sldMk cId="3335151830" sldId="274"/>
        </pc:sldMkLst>
        <pc:spChg chg="mod">
          <ac:chgData name="Rachael Pasini" userId="7e6a4e95-3fa5-48bb-ba97-1528443c3b93" providerId="ADAL" clId="{488C492C-D28B-4D6B-B362-B522C92354C1}" dt="2022-07-26T18:49:38.248" v="618" actId="113"/>
          <ac:spMkLst>
            <pc:docMk/>
            <pc:sldMk cId="3335151830" sldId="274"/>
            <ac:spMk id="16" creationId="{BE307BA5-5260-D298-220E-E778297BC27B}"/>
          </ac:spMkLst>
        </pc:spChg>
        <pc:picChg chg="mod">
          <ac:chgData name="Rachael Pasini" userId="7e6a4e95-3fa5-48bb-ba97-1528443c3b93" providerId="ADAL" clId="{488C492C-D28B-4D6B-B362-B522C92354C1}" dt="2022-07-21T21:58:07.923" v="255" actId="14100"/>
          <ac:picMkLst>
            <pc:docMk/>
            <pc:sldMk cId="3335151830" sldId="274"/>
            <ac:picMk id="11" creationId="{A26B81FA-08B0-7C4B-9123-17A1772FA7E8}"/>
          </ac:picMkLst>
        </pc:picChg>
      </pc:sldChg>
      <pc:sldChg chg="modSp mod">
        <pc:chgData name="Rachael Pasini" userId="7e6a4e95-3fa5-48bb-ba97-1528443c3b93" providerId="ADAL" clId="{488C492C-D28B-4D6B-B362-B522C92354C1}" dt="2022-07-21T22:27:15.595" v="338" actId="692"/>
        <pc:sldMkLst>
          <pc:docMk/>
          <pc:sldMk cId="375764702" sldId="275"/>
        </pc:sldMkLst>
        <pc:spChg chg="mod">
          <ac:chgData name="Rachael Pasini" userId="7e6a4e95-3fa5-48bb-ba97-1528443c3b93" providerId="ADAL" clId="{488C492C-D28B-4D6B-B362-B522C92354C1}" dt="2022-07-21T22:23:10.039" v="306" actId="113"/>
          <ac:spMkLst>
            <pc:docMk/>
            <pc:sldMk cId="375764702" sldId="275"/>
            <ac:spMk id="10" creationId="{AC25BEA1-AB90-0809-AD83-F0A82A0FCC41}"/>
          </ac:spMkLst>
        </pc:spChg>
        <pc:spChg chg="mod">
          <ac:chgData name="Rachael Pasini" userId="7e6a4e95-3fa5-48bb-ba97-1528443c3b93" providerId="ADAL" clId="{488C492C-D28B-4D6B-B362-B522C92354C1}" dt="2022-07-21T22:27:15.595" v="338" actId="692"/>
          <ac:spMkLst>
            <pc:docMk/>
            <pc:sldMk cId="375764702" sldId="275"/>
            <ac:spMk id="11" creationId="{E2BA218C-710F-E06A-C1C7-357824D427A6}"/>
          </ac:spMkLst>
        </pc:spChg>
        <pc:spChg chg="mod">
          <ac:chgData name="Rachael Pasini" userId="7e6a4e95-3fa5-48bb-ba97-1528443c3b93" providerId="ADAL" clId="{488C492C-D28B-4D6B-B362-B522C92354C1}" dt="2022-07-21T22:27:15.595" v="338" actId="692"/>
          <ac:spMkLst>
            <pc:docMk/>
            <pc:sldMk cId="375764702" sldId="275"/>
            <ac:spMk id="12" creationId="{DD0006E6-0EFF-7009-AD2D-6FA50CEAE181}"/>
          </ac:spMkLst>
        </pc:spChg>
        <pc:spChg chg="mod">
          <ac:chgData name="Rachael Pasini" userId="7e6a4e95-3fa5-48bb-ba97-1528443c3b93" providerId="ADAL" clId="{488C492C-D28B-4D6B-B362-B522C92354C1}" dt="2022-07-21T22:24:16.329" v="323" actId="1076"/>
          <ac:spMkLst>
            <pc:docMk/>
            <pc:sldMk cId="375764702" sldId="275"/>
            <ac:spMk id="13" creationId="{ECDA8E7A-7370-23AD-B9A0-217AA35BE250}"/>
          </ac:spMkLst>
        </pc:spChg>
        <pc:spChg chg="mod">
          <ac:chgData name="Rachael Pasini" userId="7e6a4e95-3fa5-48bb-ba97-1528443c3b93" providerId="ADAL" clId="{488C492C-D28B-4D6B-B362-B522C92354C1}" dt="2022-07-21T22:24:16.329" v="323" actId="1076"/>
          <ac:spMkLst>
            <pc:docMk/>
            <pc:sldMk cId="375764702" sldId="275"/>
            <ac:spMk id="14" creationId="{0F7AACBC-CB60-45D1-2999-CF91EB304E05}"/>
          </ac:spMkLst>
        </pc:spChg>
        <pc:spChg chg="mod">
          <ac:chgData name="Rachael Pasini" userId="7e6a4e95-3fa5-48bb-ba97-1528443c3b93" providerId="ADAL" clId="{488C492C-D28B-4D6B-B362-B522C92354C1}" dt="2022-07-21T22:27:15.595" v="338" actId="692"/>
          <ac:spMkLst>
            <pc:docMk/>
            <pc:sldMk cId="375764702" sldId="275"/>
            <ac:spMk id="15" creationId="{83B018AF-01C5-98A9-C3E6-5B03FF971CF2}"/>
          </ac:spMkLst>
        </pc:spChg>
        <pc:spChg chg="mod">
          <ac:chgData name="Rachael Pasini" userId="7e6a4e95-3fa5-48bb-ba97-1528443c3b93" providerId="ADAL" clId="{488C492C-D28B-4D6B-B362-B522C92354C1}" dt="2022-07-21T22:24:16.329" v="323" actId="1076"/>
          <ac:spMkLst>
            <pc:docMk/>
            <pc:sldMk cId="375764702" sldId="275"/>
            <ac:spMk id="16" creationId="{BE410EB8-F167-1854-1453-5FA4E4F4F2F5}"/>
          </ac:spMkLst>
        </pc:spChg>
      </pc:sldChg>
      <pc:sldChg chg="modSp add del mod">
        <pc:chgData name="Rachael Pasini" userId="7e6a4e95-3fa5-48bb-ba97-1528443c3b93" providerId="ADAL" clId="{488C492C-D28B-4D6B-B362-B522C92354C1}" dt="2022-07-26T18:59:44.937" v="625" actId="20577"/>
        <pc:sldMkLst>
          <pc:docMk/>
          <pc:sldMk cId="3985215942" sldId="352"/>
        </pc:sldMkLst>
        <pc:spChg chg="mod">
          <ac:chgData name="Rachael Pasini" userId="7e6a4e95-3fa5-48bb-ba97-1528443c3b93" providerId="ADAL" clId="{488C492C-D28B-4D6B-B362-B522C92354C1}" dt="2022-07-26T18:59:44.937" v="625" actId="20577"/>
          <ac:spMkLst>
            <pc:docMk/>
            <pc:sldMk cId="3985215942" sldId="352"/>
            <ac:spMk id="5" creationId="{0CCCE98D-0BAA-8B49-A5A4-52637ADAFD29}"/>
          </ac:spMkLst>
        </pc:spChg>
      </pc:sldChg>
      <pc:sldChg chg="addSp delSp modSp del mod">
        <pc:chgData name="Rachael Pasini" userId="7e6a4e95-3fa5-48bb-ba97-1528443c3b93" providerId="ADAL" clId="{488C492C-D28B-4D6B-B362-B522C92354C1}" dt="2022-07-21T22:20:35.089" v="278" actId="47"/>
        <pc:sldMkLst>
          <pc:docMk/>
          <pc:sldMk cId="895641444" sldId="4286"/>
        </pc:sldMkLst>
        <pc:spChg chg="del mod">
          <ac:chgData name="Rachael Pasini" userId="7e6a4e95-3fa5-48bb-ba97-1528443c3b93" providerId="ADAL" clId="{488C492C-D28B-4D6B-B362-B522C92354C1}" dt="2022-07-21T20:56:54.284" v="200" actId="478"/>
          <ac:spMkLst>
            <pc:docMk/>
            <pc:sldMk cId="895641444" sldId="4286"/>
            <ac:spMk id="2" creationId="{7884CF05-6954-AB0F-8EDC-381BB07CBC42}"/>
          </ac:spMkLst>
        </pc:spChg>
        <pc:spChg chg="mod">
          <ac:chgData name="Rachael Pasini" userId="7e6a4e95-3fa5-48bb-ba97-1528443c3b93" providerId="ADAL" clId="{488C492C-D28B-4D6B-B362-B522C92354C1}" dt="2022-07-21T20:49:00.667" v="63" actId="113"/>
          <ac:spMkLst>
            <pc:docMk/>
            <pc:sldMk cId="895641444" sldId="4286"/>
            <ac:spMk id="3" creationId="{9E7696A8-FF13-2362-3AA9-F4E28E7FC909}"/>
          </ac:spMkLst>
        </pc:spChg>
        <pc:spChg chg="add mod">
          <ac:chgData name="Rachael Pasini" userId="7e6a4e95-3fa5-48bb-ba97-1528443c3b93" providerId="ADAL" clId="{488C492C-D28B-4D6B-B362-B522C92354C1}" dt="2022-07-21T20:49:11.778" v="66" actId="1076"/>
          <ac:spMkLst>
            <pc:docMk/>
            <pc:sldMk cId="895641444" sldId="4286"/>
            <ac:spMk id="4" creationId="{E909CD9A-4EA1-2ED5-F19B-FCA5E0166565}"/>
          </ac:spMkLst>
        </pc:spChg>
        <pc:spChg chg="del mod">
          <ac:chgData name="Rachael Pasini" userId="7e6a4e95-3fa5-48bb-ba97-1528443c3b93" providerId="ADAL" clId="{488C492C-D28B-4D6B-B362-B522C92354C1}" dt="2022-07-21T20:58:39.832" v="236" actId="478"/>
          <ac:spMkLst>
            <pc:docMk/>
            <pc:sldMk cId="895641444" sldId="4286"/>
            <ac:spMk id="5" creationId="{1A201600-9853-D12C-F67C-4A3B656E5771}"/>
          </ac:spMkLst>
        </pc:spChg>
        <pc:spChg chg="del mod">
          <ac:chgData name="Rachael Pasini" userId="7e6a4e95-3fa5-48bb-ba97-1528443c3b93" providerId="ADAL" clId="{488C492C-D28B-4D6B-B362-B522C92354C1}" dt="2022-07-21T20:57:33.350" v="213" actId="478"/>
          <ac:spMkLst>
            <pc:docMk/>
            <pc:sldMk cId="895641444" sldId="4286"/>
            <ac:spMk id="6" creationId="{C3406056-6BDA-B2B3-23AA-0248EBC7732F}"/>
          </ac:spMkLst>
        </pc:spChg>
        <pc:spChg chg="del mod">
          <ac:chgData name="Rachael Pasini" userId="7e6a4e95-3fa5-48bb-ba97-1528443c3b93" providerId="ADAL" clId="{488C492C-D28B-4D6B-B362-B522C92354C1}" dt="2022-07-21T20:58:08.078" v="225" actId="478"/>
          <ac:spMkLst>
            <pc:docMk/>
            <pc:sldMk cId="895641444" sldId="4286"/>
            <ac:spMk id="8" creationId="{3B2BA3EB-3443-4E53-D8E1-C7AFB0A14FFA}"/>
          </ac:spMkLst>
        </pc:spChg>
        <pc:spChg chg="add del mod">
          <ac:chgData name="Rachael Pasini" userId="7e6a4e95-3fa5-48bb-ba97-1528443c3b93" providerId="ADAL" clId="{488C492C-D28B-4D6B-B362-B522C92354C1}" dt="2022-07-21T20:48:55.411" v="61" actId="478"/>
          <ac:spMkLst>
            <pc:docMk/>
            <pc:sldMk cId="895641444" sldId="4286"/>
            <ac:spMk id="9" creationId="{397427C2-8595-CC6F-BE0C-CA88DF670FB4}"/>
          </ac:spMkLst>
        </pc:spChg>
        <pc:spChg chg="add del mod">
          <ac:chgData name="Rachael Pasini" userId="7e6a4e95-3fa5-48bb-ba97-1528443c3b93" providerId="ADAL" clId="{488C492C-D28B-4D6B-B362-B522C92354C1}" dt="2022-07-21T20:56:57.479" v="201" actId="478"/>
          <ac:spMkLst>
            <pc:docMk/>
            <pc:sldMk cId="895641444" sldId="4286"/>
            <ac:spMk id="11" creationId="{D25282A9-3487-F20E-AB26-BC96B9255336}"/>
          </ac:spMkLst>
        </pc:spChg>
        <pc:spChg chg="add del mod">
          <ac:chgData name="Rachael Pasini" userId="7e6a4e95-3fa5-48bb-ba97-1528443c3b93" providerId="ADAL" clId="{488C492C-D28B-4D6B-B362-B522C92354C1}" dt="2022-07-21T20:48:44.366" v="57"/>
          <ac:spMkLst>
            <pc:docMk/>
            <pc:sldMk cId="895641444" sldId="4286"/>
            <ac:spMk id="12" creationId="{F8626341-3D55-E10B-59BE-ED9964DC8018}"/>
          </ac:spMkLst>
        </pc:spChg>
        <pc:spChg chg="add del mod">
          <ac:chgData name="Rachael Pasini" userId="7e6a4e95-3fa5-48bb-ba97-1528443c3b93" providerId="ADAL" clId="{488C492C-D28B-4D6B-B362-B522C92354C1}" dt="2022-07-21T20:57:44.044" v="216" actId="478"/>
          <ac:spMkLst>
            <pc:docMk/>
            <pc:sldMk cId="895641444" sldId="4286"/>
            <ac:spMk id="14" creationId="{A950DD77-82AE-7ACF-1D0E-5D12738F02F5}"/>
          </ac:spMkLst>
        </pc:spChg>
        <pc:spChg chg="mod ord topLvl">
          <ac:chgData name="Rachael Pasini" userId="7e6a4e95-3fa5-48bb-ba97-1528443c3b93" providerId="ADAL" clId="{488C492C-D28B-4D6B-B362-B522C92354C1}" dt="2022-07-21T20:59:07.031" v="250" actId="164"/>
          <ac:spMkLst>
            <pc:docMk/>
            <pc:sldMk cId="895641444" sldId="4286"/>
            <ac:spMk id="17" creationId="{212C2043-6563-C67A-1094-E3FF34D91A56}"/>
          </ac:spMkLst>
        </pc:spChg>
        <pc:spChg chg="del mod topLvl">
          <ac:chgData name="Rachael Pasini" userId="7e6a4e95-3fa5-48bb-ba97-1528443c3b93" providerId="ADAL" clId="{488C492C-D28B-4D6B-B362-B522C92354C1}" dt="2022-07-21T20:49:24.349" v="70" actId="478"/>
          <ac:spMkLst>
            <pc:docMk/>
            <pc:sldMk cId="895641444" sldId="4286"/>
            <ac:spMk id="19" creationId="{139DDDFB-187A-67A1-96CC-AF73948F24A0}"/>
          </ac:spMkLst>
        </pc:spChg>
        <pc:spChg chg="add mod ord">
          <ac:chgData name="Rachael Pasini" userId="7e6a4e95-3fa5-48bb-ba97-1528443c3b93" providerId="ADAL" clId="{488C492C-D28B-4D6B-B362-B522C92354C1}" dt="2022-07-21T20:57:58.165" v="219" actId="164"/>
          <ac:spMkLst>
            <pc:docMk/>
            <pc:sldMk cId="895641444" sldId="4286"/>
            <ac:spMk id="21" creationId="{8D66474B-75A1-AA8A-8305-B01DB2D27F5A}"/>
          </ac:spMkLst>
        </pc:spChg>
        <pc:spChg chg="add mod ord">
          <ac:chgData name="Rachael Pasini" userId="7e6a4e95-3fa5-48bb-ba97-1528443c3b93" providerId="ADAL" clId="{488C492C-D28B-4D6B-B362-B522C92354C1}" dt="2022-07-21T20:59:13.279" v="251" actId="164"/>
          <ac:spMkLst>
            <pc:docMk/>
            <pc:sldMk cId="895641444" sldId="4286"/>
            <ac:spMk id="23" creationId="{32400769-68CB-4808-91BA-C9BDABD609AD}"/>
          </ac:spMkLst>
        </pc:spChg>
        <pc:spChg chg="add mod">
          <ac:chgData name="Rachael Pasini" userId="7e6a4e95-3fa5-48bb-ba97-1528443c3b93" providerId="ADAL" clId="{488C492C-D28B-4D6B-B362-B522C92354C1}" dt="2022-07-21T20:59:07.031" v="250" actId="164"/>
          <ac:spMkLst>
            <pc:docMk/>
            <pc:sldMk cId="895641444" sldId="4286"/>
            <ac:spMk id="24" creationId="{5DCE1DC5-7021-A773-374F-FFB571757433}"/>
          </ac:spMkLst>
        </pc:spChg>
        <pc:spChg chg="del mod">
          <ac:chgData name="Rachael Pasini" userId="7e6a4e95-3fa5-48bb-ba97-1528443c3b93" providerId="ADAL" clId="{488C492C-D28B-4D6B-B362-B522C92354C1}" dt="2022-07-21T20:48:52.699" v="60" actId="478"/>
          <ac:spMkLst>
            <pc:docMk/>
            <pc:sldMk cId="895641444" sldId="4286"/>
            <ac:spMk id="25" creationId="{3132F536-B979-C002-2B57-D081DD34A272}"/>
          </ac:spMkLst>
        </pc:spChg>
        <pc:spChg chg="add mod">
          <ac:chgData name="Rachael Pasini" userId="7e6a4e95-3fa5-48bb-ba97-1528443c3b93" providerId="ADAL" clId="{488C492C-D28B-4D6B-B362-B522C92354C1}" dt="2022-07-21T20:57:58.165" v="219" actId="164"/>
          <ac:spMkLst>
            <pc:docMk/>
            <pc:sldMk cId="895641444" sldId="4286"/>
            <ac:spMk id="26" creationId="{BC59576F-328A-1321-CE4C-E166DC05F47C}"/>
          </ac:spMkLst>
        </pc:spChg>
        <pc:spChg chg="add mod">
          <ac:chgData name="Rachael Pasini" userId="7e6a4e95-3fa5-48bb-ba97-1528443c3b93" providerId="ADAL" clId="{488C492C-D28B-4D6B-B362-B522C92354C1}" dt="2022-07-21T20:59:13.279" v="251" actId="164"/>
          <ac:spMkLst>
            <pc:docMk/>
            <pc:sldMk cId="895641444" sldId="4286"/>
            <ac:spMk id="29" creationId="{1F0ED410-5D9E-A93A-8372-F439D9C59E70}"/>
          </ac:spMkLst>
        </pc:spChg>
        <pc:spChg chg="add del mod">
          <ac:chgData name="Rachael Pasini" userId="7e6a4e95-3fa5-48bb-ba97-1528443c3b93" providerId="ADAL" clId="{488C492C-D28B-4D6B-B362-B522C92354C1}" dt="2022-07-21T20:58:10.184" v="226" actId="478"/>
          <ac:spMkLst>
            <pc:docMk/>
            <pc:sldMk cId="895641444" sldId="4286"/>
            <ac:spMk id="31" creationId="{99C0B9FB-8C26-7878-C438-A1B811BD1191}"/>
          </ac:spMkLst>
        </pc:spChg>
        <pc:spChg chg="add mod">
          <ac:chgData name="Rachael Pasini" userId="7e6a4e95-3fa5-48bb-ba97-1528443c3b93" providerId="ADAL" clId="{488C492C-D28B-4D6B-B362-B522C92354C1}" dt="2022-07-21T21:58:22.276" v="256" actId="404"/>
          <ac:spMkLst>
            <pc:docMk/>
            <pc:sldMk cId="895641444" sldId="4286"/>
            <ac:spMk id="33" creationId="{3799ECBA-30E6-B6E1-C850-9A821F37C8F4}"/>
          </ac:spMkLst>
        </pc:spChg>
        <pc:spChg chg="add del mod">
          <ac:chgData name="Rachael Pasini" userId="7e6a4e95-3fa5-48bb-ba97-1528443c3b93" providerId="ADAL" clId="{488C492C-D28B-4D6B-B362-B522C92354C1}" dt="2022-07-21T20:58:42.436" v="237" actId="478"/>
          <ac:spMkLst>
            <pc:docMk/>
            <pc:sldMk cId="895641444" sldId="4286"/>
            <ac:spMk id="35" creationId="{50DDCB72-105F-3784-88B3-CA7B8A12B8A9}"/>
          </ac:spMkLst>
        </pc:spChg>
        <pc:grpChg chg="add del mod">
          <ac:chgData name="Rachael Pasini" userId="7e6a4e95-3fa5-48bb-ba97-1528443c3b93" providerId="ADAL" clId="{488C492C-D28B-4D6B-B362-B522C92354C1}" dt="2022-07-21T20:49:21.376" v="68" actId="165"/>
          <ac:grpSpMkLst>
            <pc:docMk/>
            <pc:sldMk cId="895641444" sldId="4286"/>
            <ac:grpSpMk id="15" creationId="{C3532BA5-2455-F17D-CA7E-3ED8D319CAC9}"/>
          </ac:grpSpMkLst>
        </pc:grpChg>
        <pc:grpChg chg="add mod">
          <ac:chgData name="Rachael Pasini" userId="7e6a4e95-3fa5-48bb-ba97-1528443c3b93" providerId="ADAL" clId="{488C492C-D28B-4D6B-B362-B522C92354C1}" dt="2022-07-21T20:59:17.054" v="253" actId="1076"/>
          <ac:grpSpMkLst>
            <pc:docMk/>
            <pc:sldMk cId="895641444" sldId="4286"/>
            <ac:grpSpMk id="27" creationId="{8827A75C-1AA1-C221-C405-9FB050BFA2EE}"/>
          </ac:grpSpMkLst>
        </pc:grpChg>
        <pc:grpChg chg="add mod">
          <ac:chgData name="Rachael Pasini" userId="7e6a4e95-3fa5-48bb-ba97-1528443c3b93" providerId="ADAL" clId="{488C492C-D28B-4D6B-B362-B522C92354C1}" dt="2022-07-21T20:59:15.157" v="252" actId="1076"/>
          <ac:grpSpMkLst>
            <pc:docMk/>
            <pc:sldMk cId="895641444" sldId="4286"/>
            <ac:grpSpMk id="36" creationId="{BEC2DC96-D47A-13D4-5643-DD8B01425130}"/>
          </ac:grpSpMkLst>
        </pc:grpChg>
        <pc:grpChg chg="add mod">
          <ac:chgData name="Rachael Pasini" userId="7e6a4e95-3fa5-48bb-ba97-1528443c3b93" providerId="ADAL" clId="{488C492C-D28B-4D6B-B362-B522C92354C1}" dt="2022-07-21T20:59:19.015" v="254" actId="1076"/>
          <ac:grpSpMkLst>
            <pc:docMk/>
            <pc:sldMk cId="895641444" sldId="4286"/>
            <ac:grpSpMk id="37" creationId="{AEFA911C-3B64-5614-A122-DA6260F06381}"/>
          </ac:grpSpMkLst>
        </pc:grpChg>
        <pc:picChg chg="mod">
          <ac:chgData name="Rachael Pasini" userId="7e6a4e95-3fa5-48bb-ba97-1528443c3b93" providerId="ADAL" clId="{488C492C-D28B-4D6B-B362-B522C92354C1}" dt="2022-07-21T20:59:07.031" v="250" actId="164"/>
          <ac:picMkLst>
            <pc:docMk/>
            <pc:sldMk cId="895641444" sldId="4286"/>
            <ac:picMk id="16" creationId="{B93A7D2F-F5D5-DCC1-0CBB-DC777F8875C4}"/>
          </ac:picMkLst>
        </pc:picChg>
        <pc:picChg chg="del mod topLvl">
          <ac:chgData name="Rachael Pasini" userId="7e6a4e95-3fa5-48bb-ba97-1528443c3b93" providerId="ADAL" clId="{488C492C-D28B-4D6B-B362-B522C92354C1}" dt="2022-07-21T20:49:23.031" v="69" actId="478"/>
          <ac:picMkLst>
            <pc:docMk/>
            <pc:sldMk cId="895641444" sldId="4286"/>
            <ac:picMk id="18" creationId="{2030FE2B-E0AF-E46C-C03A-3A37460785F0}"/>
          </ac:picMkLst>
        </pc:picChg>
        <pc:picChg chg="mod">
          <ac:chgData name="Rachael Pasini" userId="7e6a4e95-3fa5-48bb-ba97-1528443c3b93" providerId="ADAL" clId="{488C492C-D28B-4D6B-B362-B522C92354C1}" dt="2022-07-21T20:57:58.165" v="219" actId="164"/>
          <ac:picMkLst>
            <pc:docMk/>
            <pc:sldMk cId="895641444" sldId="4286"/>
            <ac:picMk id="20" creationId="{E88954B6-58E5-2573-EE96-74082414CB3B}"/>
          </ac:picMkLst>
        </pc:picChg>
        <pc:picChg chg="mod">
          <ac:chgData name="Rachael Pasini" userId="7e6a4e95-3fa5-48bb-ba97-1528443c3b93" providerId="ADAL" clId="{488C492C-D28B-4D6B-B362-B522C92354C1}" dt="2022-07-21T20:59:13.279" v="251" actId="164"/>
          <ac:picMkLst>
            <pc:docMk/>
            <pc:sldMk cId="895641444" sldId="4286"/>
            <ac:picMk id="22" creationId="{EFA14C08-CD16-FB83-FD36-83064F3F7A0A}"/>
          </ac:picMkLst>
        </pc:picChg>
      </pc:sldChg>
      <pc:sldChg chg="del">
        <pc:chgData name="Rachael Pasini" userId="7e6a4e95-3fa5-48bb-ba97-1528443c3b93" providerId="ADAL" clId="{488C492C-D28B-4D6B-B362-B522C92354C1}" dt="2022-07-21T22:21:39.905" v="291" actId="47"/>
        <pc:sldMkLst>
          <pc:docMk/>
          <pc:sldMk cId="352417824" sldId="4287"/>
        </pc:sldMkLst>
      </pc:sldChg>
      <pc:sldChg chg="del">
        <pc:chgData name="Rachael Pasini" userId="7e6a4e95-3fa5-48bb-ba97-1528443c3b93" providerId="ADAL" clId="{488C492C-D28B-4D6B-B362-B522C92354C1}" dt="2022-07-21T22:22:54.659" v="305" actId="47"/>
        <pc:sldMkLst>
          <pc:docMk/>
          <pc:sldMk cId="3896965561" sldId="4288"/>
        </pc:sldMkLst>
      </pc:sldChg>
      <pc:sldChg chg="delSp modSp add del mod">
        <pc:chgData name="Rachael Pasini" userId="7e6a4e95-3fa5-48bb-ba97-1528443c3b93" providerId="ADAL" clId="{488C492C-D28B-4D6B-B362-B522C92354C1}" dt="2022-07-21T22:20:53.956" v="283" actId="47"/>
        <pc:sldMkLst>
          <pc:docMk/>
          <pc:sldMk cId="3394255386" sldId="4289"/>
        </pc:sldMkLst>
        <pc:spChg chg="mod">
          <ac:chgData name="Rachael Pasini" userId="7e6a4e95-3fa5-48bb-ba97-1528443c3b93" providerId="ADAL" clId="{488C492C-D28B-4D6B-B362-B522C92354C1}" dt="2022-07-21T21:58:52.185" v="259"/>
          <ac:spMkLst>
            <pc:docMk/>
            <pc:sldMk cId="3394255386" sldId="4289"/>
            <ac:spMk id="3" creationId="{9E7696A8-FF13-2362-3AA9-F4E28E7FC909}"/>
          </ac:spMkLst>
        </pc:spChg>
        <pc:spChg chg="mod">
          <ac:chgData name="Rachael Pasini" userId="7e6a4e95-3fa5-48bb-ba97-1528443c3b93" providerId="ADAL" clId="{488C492C-D28B-4D6B-B362-B522C92354C1}" dt="2022-07-21T21:59:03.484" v="261" actId="14100"/>
          <ac:spMkLst>
            <pc:docMk/>
            <pc:sldMk cId="3394255386" sldId="4289"/>
            <ac:spMk id="4" creationId="{E909CD9A-4EA1-2ED5-F19B-FCA5E0166565}"/>
          </ac:spMkLst>
        </pc:spChg>
        <pc:spChg chg="mod">
          <ac:chgData name="Rachael Pasini" userId="7e6a4e95-3fa5-48bb-ba97-1528443c3b93" providerId="ADAL" clId="{488C492C-D28B-4D6B-B362-B522C92354C1}" dt="2022-07-21T21:59:22.068" v="262" actId="14826"/>
          <ac:spMkLst>
            <pc:docMk/>
            <pc:sldMk cId="3394255386" sldId="4289"/>
            <ac:spMk id="17" creationId="{212C2043-6563-C67A-1094-E3FF34D91A56}"/>
          </ac:spMkLst>
        </pc:spChg>
        <pc:spChg chg="mod">
          <ac:chgData name="Rachael Pasini" userId="7e6a4e95-3fa5-48bb-ba97-1528443c3b93" providerId="ADAL" clId="{488C492C-D28B-4D6B-B362-B522C92354C1}" dt="2022-07-21T21:59:38.520" v="267" actId="113"/>
          <ac:spMkLst>
            <pc:docMk/>
            <pc:sldMk cId="3394255386" sldId="4289"/>
            <ac:spMk id="24" creationId="{5DCE1DC5-7021-A773-374F-FFB571757433}"/>
          </ac:spMkLst>
        </pc:spChg>
        <pc:spChg chg="mod">
          <ac:chgData name="Rachael Pasini" userId="7e6a4e95-3fa5-48bb-ba97-1528443c3b93" providerId="ADAL" clId="{488C492C-D28B-4D6B-B362-B522C92354C1}" dt="2022-07-21T21:59:48.475" v="268"/>
          <ac:spMkLst>
            <pc:docMk/>
            <pc:sldMk cId="3394255386" sldId="4289"/>
            <ac:spMk id="26" creationId="{BC59576F-328A-1321-CE4C-E166DC05F47C}"/>
          </ac:spMkLst>
        </pc:spChg>
        <pc:grpChg chg="mod">
          <ac:chgData name="Rachael Pasini" userId="7e6a4e95-3fa5-48bb-ba97-1528443c3b93" providerId="ADAL" clId="{488C492C-D28B-4D6B-B362-B522C92354C1}" dt="2022-07-21T21:59:22.068" v="262" actId="14826"/>
          <ac:grpSpMkLst>
            <pc:docMk/>
            <pc:sldMk cId="3394255386" sldId="4289"/>
            <ac:grpSpMk id="36" creationId="{BEC2DC96-D47A-13D4-5643-DD8B01425130}"/>
          </ac:grpSpMkLst>
        </pc:grpChg>
        <pc:grpChg chg="del">
          <ac:chgData name="Rachael Pasini" userId="7e6a4e95-3fa5-48bb-ba97-1528443c3b93" providerId="ADAL" clId="{488C492C-D28B-4D6B-B362-B522C92354C1}" dt="2022-07-21T21:59:50.310" v="269" actId="478"/>
          <ac:grpSpMkLst>
            <pc:docMk/>
            <pc:sldMk cId="3394255386" sldId="4289"/>
            <ac:grpSpMk id="37" creationId="{AEFA911C-3B64-5614-A122-DA6260F06381}"/>
          </ac:grpSpMkLst>
        </pc:grpChg>
        <pc:picChg chg="mod">
          <ac:chgData name="Rachael Pasini" userId="7e6a4e95-3fa5-48bb-ba97-1528443c3b93" providerId="ADAL" clId="{488C492C-D28B-4D6B-B362-B522C92354C1}" dt="2022-07-21T21:59:22.068" v="262" actId="14826"/>
          <ac:picMkLst>
            <pc:docMk/>
            <pc:sldMk cId="3394255386" sldId="4289"/>
            <ac:picMk id="16" creationId="{B93A7D2F-F5D5-DCC1-0CBB-DC777F8875C4}"/>
          </ac:picMkLst>
        </pc:picChg>
      </pc:sldChg>
      <pc:sldChg chg="addSp delSp modSp add mod ord">
        <pc:chgData name="Rachael Pasini" userId="7e6a4e95-3fa5-48bb-ba97-1528443c3b93" providerId="ADAL" clId="{488C492C-D28B-4D6B-B362-B522C92354C1}" dt="2022-07-21T22:20:28.395" v="277"/>
        <pc:sldMkLst>
          <pc:docMk/>
          <pc:sldMk cId="280512938" sldId="4290"/>
        </pc:sldMkLst>
        <pc:spChg chg="add del mod">
          <ac:chgData name="Rachael Pasini" userId="7e6a4e95-3fa5-48bb-ba97-1528443c3b93" providerId="ADAL" clId="{488C492C-D28B-4D6B-B362-B522C92354C1}" dt="2022-07-21T22:20:24.277" v="275" actId="478"/>
          <ac:spMkLst>
            <pc:docMk/>
            <pc:sldMk cId="280512938" sldId="4290"/>
            <ac:spMk id="3" creationId="{B977B545-1260-6021-EE18-811279D7FE96}"/>
          </ac:spMkLst>
        </pc:spChg>
        <pc:spChg chg="add del mod">
          <ac:chgData name="Rachael Pasini" userId="7e6a4e95-3fa5-48bb-ba97-1528443c3b93" providerId="ADAL" clId="{488C492C-D28B-4D6B-B362-B522C92354C1}" dt="2022-07-21T22:20:24.277" v="275" actId="478"/>
          <ac:spMkLst>
            <pc:docMk/>
            <pc:sldMk cId="280512938" sldId="4290"/>
            <ac:spMk id="5" creationId="{55BF6243-95C7-0B8F-A161-E7EB739DA47F}"/>
          </ac:spMkLst>
        </pc:spChg>
        <pc:spChg chg="add del mod">
          <ac:chgData name="Rachael Pasini" userId="7e6a4e95-3fa5-48bb-ba97-1528443c3b93" providerId="ADAL" clId="{488C492C-D28B-4D6B-B362-B522C92354C1}" dt="2022-07-21T22:20:27.641" v="276" actId="478"/>
          <ac:spMkLst>
            <pc:docMk/>
            <pc:sldMk cId="280512938" sldId="4290"/>
            <ac:spMk id="7" creationId="{E6565E59-400A-932F-2EC5-5A19149D6AFF}"/>
          </ac:spMkLst>
        </pc:spChg>
        <pc:spChg chg="del">
          <ac:chgData name="Rachael Pasini" userId="7e6a4e95-3fa5-48bb-ba97-1528443c3b93" providerId="ADAL" clId="{488C492C-D28B-4D6B-B362-B522C92354C1}" dt="2022-07-21T22:20:24.277" v="275" actId="478"/>
          <ac:spMkLst>
            <pc:docMk/>
            <pc:sldMk cId="280512938" sldId="4290"/>
            <ac:spMk id="12" creationId="{51432752-412B-8E89-8F98-95189AAD60EC}"/>
          </ac:spMkLst>
        </pc:spChg>
        <pc:spChg chg="del">
          <ac:chgData name="Rachael Pasini" userId="7e6a4e95-3fa5-48bb-ba97-1528443c3b93" providerId="ADAL" clId="{488C492C-D28B-4D6B-B362-B522C92354C1}" dt="2022-07-21T22:20:21.241" v="274" actId="478"/>
          <ac:spMkLst>
            <pc:docMk/>
            <pc:sldMk cId="280512938" sldId="4290"/>
            <ac:spMk id="13" creationId="{32C19DDD-AA35-3DC6-FB11-C0F265748FF3}"/>
          </ac:spMkLst>
        </pc:spChg>
        <pc:spChg chg="del">
          <ac:chgData name="Rachael Pasini" userId="7e6a4e95-3fa5-48bb-ba97-1528443c3b93" providerId="ADAL" clId="{488C492C-D28B-4D6B-B362-B522C92354C1}" dt="2022-07-21T22:20:21.241" v="274" actId="478"/>
          <ac:spMkLst>
            <pc:docMk/>
            <pc:sldMk cId="280512938" sldId="4290"/>
            <ac:spMk id="14" creationId="{2C2025C1-1767-2CA3-CEEF-BFFAF3A1DEED}"/>
          </ac:spMkLst>
        </pc:spChg>
        <pc:spChg chg="del">
          <ac:chgData name="Rachael Pasini" userId="7e6a4e95-3fa5-48bb-ba97-1528443c3b93" providerId="ADAL" clId="{488C492C-D28B-4D6B-B362-B522C92354C1}" dt="2022-07-21T22:20:24.277" v="275" actId="478"/>
          <ac:spMkLst>
            <pc:docMk/>
            <pc:sldMk cId="280512938" sldId="4290"/>
            <ac:spMk id="15" creationId="{387F9D83-59AC-2879-306E-28CC833E2046}"/>
          </ac:spMkLst>
        </pc:spChg>
        <pc:spChg chg="add 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16" creationId="{DA60E7FA-0FC8-972F-F172-59B99AE5E14A}"/>
          </ac:spMkLst>
        </pc:spChg>
        <pc:spChg chg="add 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17" creationId="{E806362D-0CA1-8BBC-EE75-B38FD2EDFFCF}"/>
          </ac:spMkLst>
        </pc:spChg>
        <pc:spChg chg="del">
          <ac:chgData name="Rachael Pasini" userId="7e6a4e95-3fa5-48bb-ba97-1528443c3b93" providerId="ADAL" clId="{488C492C-D28B-4D6B-B362-B522C92354C1}" dt="2022-07-21T22:20:21.241" v="274" actId="478"/>
          <ac:spMkLst>
            <pc:docMk/>
            <pc:sldMk cId="280512938" sldId="4290"/>
            <ac:spMk id="20" creationId="{052398AF-64AE-156F-1179-9D53BDB49E2F}"/>
          </ac:spMkLst>
        </pc:spChg>
        <pc:spChg chg="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21" creationId="{FCEB5FA0-A5AB-CFD3-F569-3A3859505EC9}"/>
          </ac:spMkLst>
        </pc:spChg>
        <pc:spChg chg="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24" creationId="{5D501AD6-AD37-1508-83DE-11D52CED978D}"/>
          </ac:spMkLst>
        </pc:spChg>
        <pc:spChg chg="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26" creationId="{4C3830B6-F855-8465-E206-12F566C1FBEE}"/>
          </ac:spMkLst>
        </pc:spChg>
        <pc:spChg chg="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28" creationId="{71EEB296-1B35-1786-675F-B97359543258}"/>
          </ac:spMkLst>
        </pc:spChg>
        <pc:spChg chg="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30" creationId="{821AF77C-E4CA-2F48-6541-71672D4FF9DC}"/>
          </ac:spMkLst>
        </pc:spChg>
        <pc:spChg chg="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32" creationId="{35E217F4-DEED-121C-75A2-FE74EF8CC204}"/>
          </ac:spMkLst>
        </pc:spChg>
        <pc:spChg chg="add mod">
          <ac:chgData name="Rachael Pasini" userId="7e6a4e95-3fa5-48bb-ba97-1528443c3b93" providerId="ADAL" clId="{488C492C-D28B-4D6B-B362-B522C92354C1}" dt="2022-07-21T22:20:28.395" v="277"/>
          <ac:spMkLst>
            <pc:docMk/>
            <pc:sldMk cId="280512938" sldId="4290"/>
            <ac:spMk id="33" creationId="{7806D32C-9A98-76A6-537F-1134D97D75DA}"/>
          </ac:spMkLst>
        </pc:spChg>
        <pc:grpChg chg="add mod">
          <ac:chgData name="Rachael Pasini" userId="7e6a4e95-3fa5-48bb-ba97-1528443c3b93" providerId="ADAL" clId="{488C492C-D28B-4D6B-B362-B522C92354C1}" dt="2022-07-21T22:20:28.395" v="277"/>
          <ac:grpSpMkLst>
            <pc:docMk/>
            <pc:sldMk cId="280512938" sldId="4290"/>
            <ac:grpSpMk id="19" creationId="{FA467632-DC6D-1CB5-EC65-979F58439339}"/>
          </ac:grpSpMkLst>
        </pc:grpChg>
        <pc:grpChg chg="add mod">
          <ac:chgData name="Rachael Pasini" userId="7e6a4e95-3fa5-48bb-ba97-1528443c3b93" providerId="ADAL" clId="{488C492C-D28B-4D6B-B362-B522C92354C1}" dt="2022-07-21T22:20:28.395" v="277"/>
          <ac:grpSpMkLst>
            <pc:docMk/>
            <pc:sldMk cId="280512938" sldId="4290"/>
            <ac:grpSpMk id="25" creationId="{2FB668BE-8AAD-FCF2-0743-839105DEC6D9}"/>
          </ac:grpSpMkLst>
        </pc:grpChg>
        <pc:grpChg chg="add mod">
          <ac:chgData name="Rachael Pasini" userId="7e6a4e95-3fa5-48bb-ba97-1528443c3b93" providerId="ADAL" clId="{488C492C-D28B-4D6B-B362-B522C92354C1}" dt="2022-07-21T22:20:28.395" v="277"/>
          <ac:grpSpMkLst>
            <pc:docMk/>
            <pc:sldMk cId="280512938" sldId="4290"/>
            <ac:grpSpMk id="29" creationId="{FBBF4E65-9455-5F1D-F284-8F2E6E167005}"/>
          </ac:grpSpMkLst>
        </pc:grpChg>
        <pc:picChg chg="del">
          <ac:chgData name="Rachael Pasini" userId="7e6a4e95-3fa5-48bb-ba97-1528443c3b93" providerId="ADAL" clId="{488C492C-D28B-4D6B-B362-B522C92354C1}" dt="2022-07-21T22:20:21.241" v="274" actId="478"/>
          <ac:picMkLst>
            <pc:docMk/>
            <pc:sldMk cId="280512938" sldId="4290"/>
            <ac:picMk id="18" creationId="{4B04A6CC-67CB-8247-4482-83A92DDA9018}"/>
          </ac:picMkLst>
        </pc:picChg>
        <pc:picChg chg="del">
          <ac:chgData name="Rachael Pasini" userId="7e6a4e95-3fa5-48bb-ba97-1528443c3b93" providerId="ADAL" clId="{488C492C-D28B-4D6B-B362-B522C92354C1}" dt="2022-07-21T22:20:21.241" v="274" actId="478"/>
          <ac:picMkLst>
            <pc:docMk/>
            <pc:sldMk cId="280512938" sldId="4290"/>
            <ac:picMk id="22" creationId="{EE98F50E-E41E-03D5-C0B2-E17AFCDD1C10}"/>
          </ac:picMkLst>
        </pc:picChg>
        <pc:picChg chg="mod">
          <ac:chgData name="Rachael Pasini" userId="7e6a4e95-3fa5-48bb-ba97-1528443c3b93" providerId="ADAL" clId="{488C492C-D28B-4D6B-B362-B522C92354C1}" dt="2022-07-21T22:20:28.395" v="277"/>
          <ac:picMkLst>
            <pc:docMk/>
            <pc:sldMk cId="280512938" sldId="4290"/>
            <ac:picMk id="23" creationId="{D359C140-AF42-7FAE-E7F0-CEA8F43CF23D}"/>
          </ac:picMkLst>
        </pc:picChg>
        <pc:picChg chg="mod">
          <ac:chgData name="Rachael Pasini" userId="7e6a4e95-3fa5-48bb-ba97-1528443c3b93" providerId="ADAL" clId="{488C492C-D28B-4D6B-B362-B522C92354C1}" dt="2022-07-21T22:20:28.395" v="277"/>
          <ac:picMkLst>
            <pc:docMk/>
            <pc:sldMk cId="280512938" sldId="4290"/>
            <ac:picMk id="27" creationId="{70CDD816-D974-4133-ACBB-0844F0E8A4B3}"/>
          </ac:picMkLst>
        </pc:picChg>
        <pc:picChg chg="mod">
          <ac:chgData name="Rachael Pasini" userId="7e6a4e95-3fa5-48bb-ba97-1528443c3b93" providerId="ADAL" clId="{488C492C-D28B-4D6B-B362-B522C92354C1}" dt="2022-07-21T22:20:28.395" v="277"/>
          <ac:picMkLst>
            <pc:docMk/>
            <pc:sldMk cId="280512938" sldId="4290"/>
            <ac:picMk id="31" creationId="{BBDCCB63-1408-7F66-C40B-FFD4B78305AE}"/>
          </ac:picMkLst>
        </pc:picChg>
      </pc:sldChg>
      <pc:sldChg chg="addSp delSp modSp add mod">
        <pc:chgData name="Rachael Pasini" userId="7e6a4e95-3fa5-48bb-ba97-1528443c3b93" providerId="ADAL" clId="{488C492C-D28B-4D6B-B362-B522C92354C1}" dt="2022-07-21T22:20:50.466" v="282"/>
        <pc:sldMkLst>
          <pc:docMk/>
          <pc:sldMk cId="3935371568" sldId="4291"/>
        </pc:sldMkLst>
        <pc:spChg chg="add del mod">
          <ac:chgData name="Rachael Pasini" userId="7e6a4e95-3fa5-48bb-ba97-1528443c3b93" providerId="ADAL" clId="{488C492C-D28B-4D6B-B362-B522C92354C1}" dt="2022-07-21T22:20:50.083" v="281" actId="478"/>
          <ac:spMkLst>
            <pc:docMk/>
            <pc:sldMk cId="3935371568" sldId="4291"/>
            <ac:spMk id="3" creationId="{CB14E74C-2162-7B55-CBB4-B5D2FF2A3CD4}"/>
          </ac:spMkLst>
        </pc:spChg>
        <pc:spChg chg="del">
          <ac:chgData name="Rachael Pasini" userId="7e6a4e95-3fa5-48bb-ba97-1528443c3b93" providerId="ADAL" clId="{488C492C-D28B-4D6B-B362-B522C92354C1}" dt="2022-07-21T22:20:47.663" v="280" actId="478"/>
          <ac:spMkLst>
            <pc:docMk/>
            <pc:sldMk cId="3935371568" sldId="4291"/>
            <ac:spMk id="16" creationId="{DA60E7FA-0FC8-972F-F172-59B99AE5E14A}"/>
          </ac:spMkLst>
        </pc:spChg>
        <pc:spChg chg="del">
          <ac:chgData name="Rachael Pasini" userId="7e6a4e95-3fa5-48bb-ba97-1528443c3b93" providerId="ADAL" clId="{488C492C-D28B-4D6B-B362-B522C92354C1}" dt="2022-07-21T22:20:47.663" v="280" actId="478"/>
          <ac:spMkLst>
            <pc:docMk/>
            <pc:sldMk cId="3935371568" sldId="4291"/>
            <ac:spMk id="17" creationId="{E806362D-0CA1-8BBC-EE75-B38FD2EDFFCF}"/>
          </ac:spMkLst>
        </pc:spChg>
        <pc:spChg chg="add 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20" creationId="{2B052718-9BD6-3F03-0E16-6DEA41F22695}"/>
          </ac:spMkLst>
        </pc:spChg>
        <pc:spChg chg="add 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22" creationId="{0CE8F23F-9690-E401-41E9-CECF6D4EDF18}"/>
          </ac:spMkLst>
        </pc:spChg>
        <pc:spChg chg="del">
          <ac:chgData name="Rachael Pasini" userId="7e6a4e95-3fa5-48bb-ba97-1528443c3b93" providerId="ADAL" clId="{488C492C-D28B-4D6B-B362-B522C92354C1}" dt="2022-07-21T22:20:47.663" v="280" actId="478"/>
          <ac:spMkLst>
            <pc:docMk/>
            <pc:sldMk cId="3935371568" sldId="4291"/>
            <ac:spMk id="33" creationId="{7806D32C-9A98-76A6-537F-1134D97D75DA}"/>
          </ac:spMkLst>
        </pc:spChg>
        <pc:spChg chg="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35" creationId="{8944CCC0-BC8A-8ED2-CAD1-8A331B1DD3F4}"/>
          </ac:spMkLst>
        </pc:spChg>
        <pc:spChg chg="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37" creationId="{058BA1F8-CF64-DF0D-40F2-96632CE906BD}"/>
          </ac:spMkLst>
        </pc:spChg>
        <pc:spChg chg="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39" creationId="{BEC692C0-27BD-F07A-0531-D0089FA85E04}"/>
          </ac:spMkLst>
        </pc:spChg>
        <pc:spChg chg="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41" creationId="{15C2640A-6B02-0754-9473-E199535BE04D}"/>
          </ac:spMkLst>
        </pc:spChg>
        <pc:spChg chg="add mod">
          <ac:chgData name="Rachael Pasini" userId="7e6a4e95-3fa5-48bb-ba97-1528443c3b93" providerId="ADAL" clId="{488C492C-D28B-4D6B-B362-B522C92354C1}" dt="2022-07-21T22:20:50.466" v="282"/>
          <ac:spMkLst>
            <pc:docMk/>
            <pc:sldMk cId="3935371568" sldId="4291"/>
            <ac:spMk id="42" creationId="{F02260E2-AB63-1655-9254-275E458359AB}"/>
          </ac:spMkLst>
        </pc:spChg>
        <pc:grpChg chg="del">
          <ac:chgData name="Rachael Pasini" userId="7e6a4e95-3fa5-48bb-ba97-1528443c3b93" providerId="ADAL" clId="{488C492C-D28B-4D6B-B362-B522C92354C1}" dt="2022-07-21T22:20:47.663" v="280" actId="478"/>
          <ac:grpSpMkLst>
            <pc:docMk/>
            <pc:sldMk cId="3935371568" sldId="4291"/>
            <ac:grpSpMk id="19" creationId="{FA467632-DC6D-1CB5-EC65-979F58439339}"/>
          </ac:grpSpMkLst>
        </pc:grpChg>
        <pc:grpChg chg="del">
          <ac:chgData name="Rachael Pasini" userId="7e6a4e95-3fa5-48bb-ba97-1528443c3b93" providerId="ADAL" clId="{488C492C-D28B-4D6B-B362-B522C92354C1}" dt="2022-07-21T22:20:47.663" v="280" actId="478"/>
          <ac:grpSpMkLst>
            <pc:docMk/>
            <pc:sldMk cId="3935371568" sldId="4291"/>
            <ac:grpSpMk id="25" creationId="{2FB668BE-8AAD-FCF2-0743-839105DEC6D9}"/>
          </ac:grpSpMkLst>
        </pc:grpChg>
        <pc:grpChg chg="del">
          <ac:chgData name="Rachael Pasini" userId="7e6a4e95-3fa5-48bb-ba97-1528443c3b93" providerId="ADAL" clId="{488C492C-D28B-4D6B-B362-B522C92354C1}" dt="2022-07-21T22:20:47.663" v="280" actId="478"/>
          <ac:grpSpMkLst>
            <pc:docMk/>
            <pc:sldMk cId="3935371568" sldId="4291"/>
            <ac:grpSpMk id="29" creationId="{FBBF4E65-9455-5F1D-F284-8F2E6E167005}"/>
          </ac:grpSpMkLst>
        </pc:grpChg>
        <pc:grpChg chg="add mod">
          <ac:chgData name="Rachael Pasini" userId="7e6a4e95-3fa5-48bb-ba97-1528443c3b93" providerId="ADAL" clId="{488C492C-D28B-4D6B-B362-B522C92354C1}" dt="2022-07-21T22:20:50.466" v="282"/>
          <ac:grpSpMkLst>
            <pc:docMk/>
            <pc:sldMk cId="3935371568" sldId="4291"/>
            <ac:grpSpMk id="34" creationId="{6E8A8599-0395-33D5-E29F-75EC740A6A12}"/>
          </ac:grpSpMkLst>
        </pc:grpChg>
        <pc:grpChg chg="add mod">
          <ac:chgData name="Rachael Pasini" userId="7e6a4e95-3fa5-48bb-ba97-1528443c3b93" providerId="ADAL" clId="{488C492C-D28B-4D6B-B362-B522C92354C1}" dt="2022-07-21T22:20:50.466" v="282"/>
          <ac:grpSpMkLst>
            <pc:docMk/>
            <pc:sldMk cId="3935371568" sldId="4291"/>
            <ac:grpSpMk id="38" creationId="{23C15687-A3AA-68EA-C52D-1E399780C6CA}"/>
          </ac:grpSpMkLst>
        </pc:grpChg>
        <pc:picChg chg="mod">
          <ac:chgData name="Rachael Pasini" userId="7e6a4e95-3fa5-48bb-ba97-1528443c3b93" providerId="ADAL" clId="{488C492C-D28B-4D6B-B362-B522C92354C1}" dt="2022-07-21T22:20:50.466" v="282"/>
          <ac:picMkLst>
            <pc:docMk/>
            <pc:sldMk cId="3935371568" sldId="4291"/>
            <ac:picMk id="36" creationId="{B8B052A6-3693-2601-F10E-88BEBB0A1FD6}"/>
          </ac:picMkLst>
        </pc:picChg>
        <pc:picChg chg="mod">
          <ac:chgData name="Rachael Pasini" userId="7e6a4e95-3fa5-48bb-ba97-1528443c3b93" providerId="ADAL" clId="{488C492C-D28B-4D6B-B362-B522C92354C1}" dt="2022-07-21T22:20:50.466" v="282"/>
          <ac:picMkLst>
            <pc:docMk/>
            <pc:sldMk cId="3935371568" sldId="4291"/>
            <ac:picMk id="40" creationId="{82153E73-A01C-54C0-E56B-DAB79D7D4921}"/>
          </ac:picMkLst>
        </pc:picChg>
      </pc:sldChg>
      <pc:sldChg chg="modSp add mod">
        <pc:chgData name="Rachael Pasini" userId="7e6a4e95-3fa5-48bb-ba97-1528443c3b93" providerId="ADAL" clId="{488C492C-D28B-4D6B-B362-B522C92354C1}" dt="2022-07-21T22:21:33.645" v="290"/>
        <pc:sldMkLst>
          <pc:docMk/>
          <pc:sldMk cId="3914327758" sldId="4292"/>
        </pc:sldMkLst>
        <pc:spChg chg="mod">
          <ac:chgData name="Rachael Pasini" userId="7e6a4e95-3fa5-48bb-ba97-1528443c3b93" providerId="ADAL" clId="{488C492C-D28B-4D6B-B362-B522C92354C1}" dt="2022-07-21T22:21:04.635" v="285"/>
          <ac:spMkLst>
            <pc:docMk/>
            <pc:sldMk cId="3914327758" sldId="4292"/>
            <ac:spMk id="20" creationId="{2B052718-9BD6-3F03-0E16-6DEA41F22695}"/>
          </ac:spMkLst>
        </pc:spChg>
        <pc:spChg chg="mod">
          <ac:chgData name="Rachael Pasini" userId="7e6a4e95-3fa5-48bb-ba97-1528443c3b93" providerId="ADAL" clId="{488C492C-D28B-4D6B-B362-B522C92354C1}" dt="2022-07-21T22:21:14.250" v="286"/>
          <ac:spMkLst>
            <pc:docMk/>
            <pc:sldMk cId="3914327758" sldId="4292"/>
            <ac:spMk id="22" creationId="{0CE8F23F-9690-E401-41E9-CECF6D4EDF18}"/>
          </ac:spMkLst>
        </pc:spChg>
        <pc:spChg chg="mod">
          <ac:chgData name="Rachael Pasini" userId="7e6a4e95-3fa5-48bb-ba97-1528443c3b93" providerId="ADAL" clId="{488C492C-D28B-4D6B-B362-B522C92354C1}" dt="2022-07-21T22:21:23.022" v="287"/>
          <ac:spMkLst>
            <pc:docMk/>
            <pc:sldMk cId="3914327758" sldId="4292"/>
            <ac:spMk id="37" creationId="{058BA1F8-CF64-DF0D-40F2-96632CE906BD}"/>
          </ac:spMkLst>
        </pc:spChg>
        <pc:spChg chg="mod">
          <ac:chgData name="Rachael Pasini" userId="7e6a4e95-3fa5-48bb-ba97-1528443c3b93" providerId="ADAL" clId="{488C492C-D28B-4D6B-B362-B522C92354C1}" dt="2022-07-21T22:21:33.645" v="290"/>
          <ac:spMkLst>
            <pc:docMk/>
            <pc:sldMk cId="3914327758" sldId="4292"/>
            <ac:spMk id="41" creationId="{15C2640A-6B02-0754-9473-E199535BE04D}"/>
          </ac:spMkLst>
        </pc:spChg>
      </pc:sldChg>
      <pc:sldChg chg="modSp add mod">
        <pc:chgData name="Rachael Pasini" userId="7e6a4e95-3fa5-48bb-ba97-1528443c3b93" providerId="ADAL" clId="{488C492C-D28B-4D6B-B362-B522C92354C1}" dt="2022-07-21T22:22:50.639" v="304" actId="12788"/>
        <pc:sldMkLst>
          <pc:docMk/>
          <pc:sldMk cId="1254432148" sldId="4293"/>
        </pc:sldMkLst>
        <pc:spChg chg="mod">
          <ac:chgData name="Rachael Pasini" userId="7e6a4e95-3fa5-48bb-ba97-1528443c3b93" providerId="ADAL" clId="{488C492C-D28B-4D6B-B362-B522C92354C1}" dt="2022-07-21T22:21:51.311" v="293"/>
          <ac:spMkLst>
            <pc:docMk/>
            <pc:sldMk cId="1254432148" sldId="4293"/>
            <ac:spMk id="20" creationId="{2B052718-9BD6-3F03-0E16-6DEA41F22695}"/>
          </ac:spMkLst>
        </pc:spChg>
        <pc:spChg chg="mod">
          <ac:chgData name="Rachael Pasini" userId="7e6a4e95-3fa5-48bb-ba97-1528443c3b93" providerId="ADAL" clId="{488C492C-D28B-4D6B-B362-B522C92354C1}" dt="2022-07-21T22:22:02.343" v="294"/>
          <ac:spMkLst>
            <pc:docMk/>
            <pc:sldMk cId="1254432148" sldId="4293"/>
            <ac:spMk id="22" creationId="{0CE8F23F-9690-E401-41E9-CECF6D4EDF18}"/>
          </ac:spMkLst>
        </pc:spChg>
        <pc:spChg chg="mod">
          <ac:chgData name="Rachael Pasini" userId="7e6a4e95-3fa5-48bb-ba97-1528443c3b93" providerId="ADAL" clId="{488C492C-D28B-4D6B-B362-B522C92354C1}" dt="2022-07-21T22:22:13.745" v="295"/>
          <ac:spMkLst>
            <pc:docMk/>
            <pc:sldMk cId="1254432148" sldId="4293"/>
            <ac:spMk id="37" creationId="{058BA1F8-CF64-DF0D-40F2-96632CE906BD}"/>
          </ac:spMkLst>
        </pc:spChg>
        <pc:spChg chg="mod">
          <ac:chgData name="Rachael Pasini" userId="7e6a4e95-3fa5-48bb-ba97-1528443c3b93" providerId="ADAL" clId="{488C492C-D28B-4D6B-B362-B522C92354C1}" dt="2022-07-21T22:22:50.639" v="304" actId="12788"/>
          <ac:spMkLst>
            <pc:docMk/>
            <pc:sldMk cId="1254432148" sldId="4293"/>
            <ac:spMk id="39" creationId="{BEC692C0-27BD-F07A-0531-D0089FA85E04}"/>
          </ac:spMkLst>
        </pc:spChg>
        <pc:spChg chg="mod">
          <ac:chgData name="Rachael Pasini" userId="7e6a4e95-3fa5-48bb-ba97-1528443c3b93" providerId="ADAL" clId="{488C492C-D28B-4D6B-B362-B522C92354C1}" dt="2022-07-21T22:22:50.639" v="304" actId="12788"/>
          <ac:spMkLst>
            <pc:docMk/>
            <pc:sldMk cId="1254432148" sldId="4293"/>
            <ac:spMk id="41" creationId="{15C2640A-6B02-0754-9473-E199535BE04D}"/>
          </ac:spMkLst>
        </pc:spChg>
        <pc:picChg chg="mod">
          <ac:chgData name="Rachael Pasini" userId="7e6a4e95-3fa5-48bb-ba97-1528443c3b93" providerId="ADAL" clId="{488C492C-D28B-4D6B-B362-B522C92354C1}" dt="2022-07-21T22:22:50.639" v="304" actId="12788"/>
          <ac:picMkLst>
            <pc:docMk/>
            <pc:sldMk cId="1254432148" sldId="4293"/>
            <ac:picMk id="40" creationId="{82153E73-A01C-54C0-E56B-DAB79D7D4921}"/>
          </ac:picMkLst>
        </pc:picChg>
      </pc:sldChg>
      <pc:sldChg chg="addSp delSp modSp add mod modClrScheme addCm delCm modCm chgLayout">
        <pc:chgData name="Rachael Pasini" userId="7e6a4e95-3fa5-48bb-ba97-1528443c3b93" providerId="ADAL" clId="{488C492C-D28B-4D6B-B362-B522C92354C1}" dt="2022-07-22T16:52:19.865" v="555" actId="1592"/>
        <pc:sldMkLst>
          <pc:docMk/>
          <pc:sldMk cId="458292809" sldId="4294"/>
        </pc:sldMkLst>
        <pc:spChg chg="mod ord">
          <ac:chgData name="Rachael Pasini" userId="7e6a4e95-3fa5-48bb-ba97-1528443c3b93" providerId="ADAL" clId="{488C492C-D28B-4D6B-B362-B522C92354C1}" dt="2022-07-22T16:34:45.350" v="518" actId="700"/>
          <ac:spMkLst>
            <pc:docMk/>
            <pc:sldMk cId="458292809" sldId="4294"/>
            <ac:spMk id="3" creationId="{9E7696A8-FF13-2362-3AA9-F4E28E7FC909}"/>
          </ac:spMkLst>
        </pc:spChg>
        <pc:spChg chg="add del mod ord">
          <ac:chgData name="Rachael Pasini" userId="7e6a4e95-3fa5-48bb-ba97-1528443c3b93" providerId="ADAL" clId="{488C492C-D28B-4D6B-B362-B522C92354C1}" dt="2022-07-22T16:34:47.647" v="519" actId="478"/>
          <ac:spMkLst>
            <pc:docMk/>
            <pc:sldMk cId="458292809" sldId="4294"/>
            <ac:spMk id="8" creationId="{DF75EF46-3BD3-DB56-E346-B0D5419B988A}"/>
          </ac:spMkLst>
        </pc:spChg>
        <pc:spChg chg="add mod">
          <ac:chgData name="Rachael Pasini" userId="7e6a4e95-3fa5-48bb-ba97-1528443c3b93" providerId="ADAL" clId="{488C492C-D28B-4D6B-B362-B522C92354C1}" dt="2022-07-22T16:36:33.465" v="551" actId="1076"/>
          <ac:spMkLst>
            <pc:docMk/>
            <pc:sldMk cId="458292809" sldId="4294"/>
            <ac:spMk id="35" creationId="{D948C1BD-386D-85E4-9B38-B7EB690E6FAF}"/>
          </ac:spMkLst>
        </pc:spChg>
        <pc:spChg chg="add del mod">
          <ac:chgData name="Rachael Pasini" userId="7e6a4e95-3fa5-48bb-ba97-1528443c3b93" providerId="ADAL" clId="{488C492C-D28B-4D6B-B362-B522C92354C1}" dt="2022-07-22T16:35:09.506" v="528" actId="478"/>
          <ac:spMkLst>
            <pc:docMk/>
            <pc:sldMk cId="458292809" sldId="4294"/>
            <ac:spMk id="36" creationId="{89E6D71F-A56D-2538-26C7-A2B22CA4ED59}"/>
          </ac:spMkLst>
        </pc:spChg>
        <pc:spChg chg="add mod">
          <ac:chgData name="Rachael Pasini" userId="7e6a4e95-3fa5-48bb-ba97-1528443c3b93" providerId="ADAL" clId="{488C492C-D28B-4D6B-B362-B522C92354C1}" dt="2022-07-22T16:36:22.674" v="549" actId="1076"/>
          <ac:spMkLst>
            <pc:docMk/>
            <pc:sldMk cId="458292809" sldId="4294"/>
            <ac:spMk id="37" creationId="{18BB57C9-4516-ADD3-847C-072126D07AE6}"/>
          </ac:spMkLst>
        </pc:spChg>
        <pc:spChg chg="add mod">
          <ac:chgData name="Rachael Pasini" userId="7e6a4e95-3fa5-48bb-ba97-1528443c3b93" providerId="ADAL" clId="{488C492C-D28B-4D6B-B362-B522C92354C1}" dt="2022-07-22T16:36:17.507" v="547" actId="1076"/>
          <ac:spMkLst>
            <pc:docMk/>
            <pc:sldMk cId="458292809" sldId="4294"/>
            <ac:spMk id="38" creationId="{A7121AB8-4380-6401-FF5C-76B776394521}"/>
          </ac:spMkLst>
        </pc:spChg>
        <pc:spChg chg="add mod">
          <ac:chgData name="Rachael Pasini" userId="7e6a4e95-3fa5-48bb-ba97-1528443c3b93" providerId="ADAL" clId="{488C492C-D28B-4D6B-B362-B522C92354C1}" dt="2022-07-22T16:36:03.863" v="545" actId="1076"/>
          <ac:spMkLst>
            <pc:docMk/>
            <pc:sldMk cId="458292809" sldId="4294"/>
            <ac:spMk id="39" creationId="{4E02E8E6-0032-6C25-65A5-270601F70513}"/>
          </ac:spMkLst>
        </pc:spChg>
        <pc:grpChg chg="del">
          <ac:chgData name="Rachael Pasini" userId="7e6a4e95-3fa5-48bb-ba97-1528443c3b93" providerId="ADAL" clId="{488C492C-D28B-4D6B-B362-B522C92354C1}" dt="2022-07-22T16:33:05.329" v="506" actId="478"/>
          <ac:grpSpMkLst>
            <pc:docMk/>
            <pc:sldMk cId="458292809" sldId="4294"/>
            <ac:grpSpMk id="7" creationId="{38935BFD-A1BB-0122-2CFD-EA4115BC365E}"/>
          </ac:grpSpMkLst>
        </pc:grpChg>
        <pc:grpChg chg="del">
          <ac:chgData name="Rachael Pasini" userId="7e6a4e95-3fa5-48bb-ba97-1528443c3b93" providerId="ADAL" clId="{488C492C-D28B-4D6B-B362-B522C92354C1}" dt="2022-07-22T16:33:05.329" v="506" actId="478"/>
          <ac:grpSpMkLst>
            <pc:docMk/>
            <pc:sldMk cId="458292809" sldId="4294"/>
            <ac:grpSpMk id="11" creationId="{EF4FBA0C-858C-3087-E4C0-31F9159BD135}"/>
          </ac:grpSpMkLst>
        </pc:grpChg>
        <pc:grpChg chg="del">
          <ac:chgData name="Rachael Pasini" userId="7e6a4e95-3fa5-48bb-ba97-1528443c3b93" providerId="ADAL" clId="{488C492C-D28B-4D6B-B362-B522C92354C1}" dt="2022-07-22T16:33:05.329" v="506" actId="478"/>
          <ac:grpSpMkLst>
            <pc:docMk/>
            <pc:sldMk cId="458292809" sldId="4294"/>
            <ac:grpSpMk id="12" creationId="{2309B50F-7E61-EB4C-47F0-B65068AB565F}"/>
          </ac:grpSpMkLst>
        </pc:grpChg>
        <pc:grpChg chg="del">
          <ac:chgData name="Rachael Pasini" userId="7e6a4e95-3fa5-48bb-ba97-1528443c3b93" providerId="ADAL" clId="{488C492C-D28B-4D6B-B362-B522C92354C1}" dt="2022-07-22T16:33:05.329" v="506" actId="478"/>
          <ac:grpSpMkLst>
            <pc:docMk/>
            <pc:sldMk cId="458292809" sldId="4294"/>
            <ac:grpSpMk id="13" creationId="{9F328DFC-BB2A-BE00-41C1-878AF55E9F00}"/>
          </ac:grpSpMkLst>
        </pc:grpChg>
        <pc:picChg chg="add del mod">
          <ac:chgData name="Rachael Pasini" userId="7e6a4e95-3fa5-48bb-ba97-1528443c3b93" providerId="ADAL" clId="{488C492C-D28B-4D6B-B362-B522C92354C1}" dt="2022-07-22T16:33:23.241" v="508" actId="478"/>
          <ac:picMkLst>
            <pc:docMk/>
            <pc:sldMk cId="458292809" sldId="4294"/>
            <ac:picMk id="4" creationId="{1E26EC07-B7C5-14F8-A969-42021C5EAC5F}"/>
          </ac:picMkLst>
        </pc:picChg>
        <pc:picChg chg="add mod">
          <ac:chgData name="Rachael Pasini" userId="7e6a4e95-3fa5-48bb-ba97-1528443c3b93" providerId="ADAL" clId="{488C492C-D28B-4D6B-B362-B522C92354C1}" dt="2022-07-22T16:35:39.562" v="537" actId="1076"/>
          <ac:picMkLst>
            <pc:docMk/>
            <pc:sldMk cId="458292809" sldId="4294"/>
            <ac:picMk id="6" creationId="{BC620FA2-9591-38C3-43C7-A8846C406331}"/>
          </ac:picMkLst>
        </pc:picChg>
      </pc:sldChg>
      <pc:sldChg chg="add del ord">
        <pc:chgData name="Rachael Pasini" userId="7e6a4e95-3fa5-48bb-ba97-1528443c3b93" providerId="ADAL" clId="{488C492C-D28B-4D6B-B362-B522C92354C1}" dt="2022-07-21T22:28:02.118" v="348" actId="47"/>
        <pc:sldMkLst>
          <pc:docMk/>
          <pc:sldMk cId="488673431" sldId="4294"/>
        </pc:sldMkLst>
      </pc:sldChg>
    </pc:docChg>
  </pc:docChgLst>
  <pc:docChgLst>
    <pc:chgData name="Edward Ontai" userId="166d4049-ed72-48c5-b685-d8a214f61b37" providerId="ADAL" clId="{0C03EB45-0C39-47EC-AACA-2D095DFAC532}"/>
    <pc:docChg chg="undo custSel modSld">
      <pc:chgData name="Edward Ontai" userId="166d4049-ed72-48c5-b685-d8a214f61b37" providerId="ADAL" clId="{0C03EB45-0C39-47EC-AACA-2D095DFAC532}" dt="2022-07-22T02:18:31.863" v="194" actId="6549"/>
      <pc:docMkLst>
        <pc:docMk/>
      </pc:docMkLst>
      <pc:sldChg chg="delSp modSp mod addCm modCm">
        <pc:chgData name="Edward Ontai" userId="166d4049-ed72-48c5-b685-d8a214f61b37" providerId="ADAL" clId="{0C03EB45-0C39-47EC-AACA-2D095DFAC532}" dt="2022-07-22T02:17:30.934" v="145"/>
        <pc:sldMkLst>
          <pc:docMk/>
          <pc:sldMk cId="31942792" sldId="270"/>
        </pc:sldMkLst>
        <pc:spChg chg="mod">
          <ac:chgData name="Edward Ontai" userId="166d4049-ed72-48c5-b685-d8a214f61b37" providerId="ADAL" clId="{0C03EB45-0C39-47EC-AACA-2D095DFAC532}" dt="2022-07-22T02:16:44.439" v="139" actId="20577"/>
          <ac:spMkLst>
            <pc:docMk/>
            <pc:sldMk cId="31942792" sldId="270"/>
            <ac:spMk id="32" creationId="{5852279E-B93B-185E-F835-24BE1D81DECC}"/>
          </ac:spMkLst>
        </pc:spChg>
        <pc:picChg chg="del">
          <ac:chgData name="Edward Ontai" userId="166d4049-ed72-48c5-b685-d8a214f61b37" providerId="ADAL" clId="{0C03EB45-0C39-47EC-AACA-2D095DFAC532}" dt="2022-07-22T02:16:53.052" v="140" actId="478"/>
          <ac:picMkLst>
            <pc:docMk/>
            <pc:sldMk cId="31942792" sldId="270"/>
            <ac:picMk id="16" creationId="{86EDA30C-73C1-6EE8-BACA-8D444A2E08B6}"/>
          </ac:picMkLst>
        </pc:picChg>
        <pc:picChg chg="del">
          <ac:chgData name="Edward Ontai" userId="166d4049-ed72-48c5-b685-d8a214f61b37" providerId="ADAL" clId="{0C03EB45-0C39-47EC-AACA-2D095DFAC532}" dt="2022-07-22T02:16:57.264" v="141" actId="478"/>
          <ac:picMkLst>
            <pc:docMk/>
            <pc:sldMk cId="31942792" sldId="270"/>
            <ac:picMk id="20" creationId="{B48596D0-B357-01E5-DB26-B68C37A0F660}"/>
          </ac:picMkLst>
        </pc:picChg>
        <pc:picChg chg="del mod">
          <ac:chgData name="Edward Ontai" userId="166d4049-ed72-48c5-b685-d8a214f61b37" providerId="ADAL" clId="{0C03EB45-0C39-47EC-AACA-2D095DFAC532}" dt="2022-07-22T02:17:02.068" v="143" actId="478"/>
          <ac:picMkLst>
            <pc:docMk/>
            <pc:sldMk cId="31942792" sldId="270"/>
            <ac:picMk id="26" creationId="{3DBD19FE-DA1C-B520-64C8-06AB1C832781}"/>
          </ac:picMkLst>
        </pc:picChg>
        <pc:picChg chg="del">
          <ac:chgData name="Edward Ontai" userId="166d4049-ed72-48c5-b685-d8a214f61b37" providerId="ADAL" clId="{0C03EB45-0C39-47EC-AACA-2D095DFAC532}" dt="2022-07-22T02:17:04.290" v="144" actId="478"/>
          <ac:picMkLst>
            <pc:docMk/>
            <pc:sldMk cId="31942792" sldId="270"/>
            <ac:picMk id="30" creationId="{72D52088-60C1-464C-3103-6AEAE7387A37}"/>
          </ac:picMkLst>
        </pc:picChg>
      </pc:sldChg>
      <pc:sldChg chg="modSp mod">
        <pc:chgData name="Edward Ontai" userId="166d4049-ed72-48c5-b685-d8a214f61b37" providerId="ADAL" clId="{0C03EB45-0C39-47EC-AACA-2D095DFAC532}" dt="2022-07-22T02:17:34.720" v="146" actId="6549"/>
        <pc:sldMkLst>
          <pc:docMk/>
          <pc:sldMk cId="280512938" sldId="4290"/>
        </pc:sldMkLst>
        <pc:spChg chg="mod">
          <ac:chgData name="Edward Ontai" userId="166d4049-ed72-48c5-b685-d8a214f61b37" providerId="ADAL" clId="{0C03EB45-0C39-47EC-AACA-2D095DFAC532}" dt="2022-07-22T02:17:34.720" v="146" actId="6549"/>
          <ac:spMkLst>
            <pc:docMk/>
            <pc:sldMk cId="280512938" sldId="4290"/>
            <ac:spMk id="16" creationId="{DA60E7FA-0FC8-972F-F172-59B99AE5E14A}"/>
          </ac:spMkLst>
        </pc:spChg>
      </pc:sldChg>
      <pc:sldChg chg="modSp mod">
        <pc:chgData name="Edward Ontai" userId="166d4049-ed72-48c5-b685-d8a214f61b37" providerId="ADAL" clId="{0C03EB45-0C39-47EC-AACA-2D095DFAC532}" dt="2022-07-22T02:18:01.024" v="171" actId="20577"/>
        <pc:sldMkLst>
          <pc:docMk/>
          <pc:sldMk cId="3935371568" sldId="4291"/>
        </pc:sldMkLst>
        <pc:spChg chg="mod">
          <ac:chgData name="Edward Ontai" userId="166d4049-ed72-48c5-b685-d8a214f61b37" providerId="ADAL" clId="{0C03EB45-0C39-47EC-AACA-2D095DFAC532}" dt="2022-07-22T02:18:01.024" v="171" actId="20577"/>
          <ac:spMkLst>
            <pc:docMk/>
            <pc:sldMk cId="3935371568" sldId="4291"/>
            <ac:spMk id="20" creationId="{2B052718-9BD6-3F03-0E16-6DEA41F22695}"/>
          </ac:spMkLst>
        </pc:spChg>
      </pc:sldChg>
      <pc:sldChg chg="modSp mod">
        <pc:chgData name="Edward Ontai" userId="166d4049-ed72-48c5-b685-d8a214f61b37" providerId="ADAL" clId="{0C03EB45-0C39-47EC-AACA-2D095DFAC532}" dt="2022-07-22T02:17:48.269" v="159" actId="20577"/>
        <pc:sldMkLst>
          <pc:docMk/>
          <pc:sldMk cId="3914327758" sldId="4292"/>
        </pc:sldMkLst>
        <pc:spChg chg="mod">
          <ac:chgData name="Edward Ontai" userId="166d4049-ed72-48c5-b685-d8a214f61b37" providerId="ADAL" clId="{0C03EB45-0C39-47EC-AACA-2D095DFAC532}" dt="2022-07-22T02:17:48.269" v="159" actId="20577"/>
          <ac:spMkLst>
            <pc:docMk/>
            <pc:sldMk cId="3914327758" sldId="4292"/>
            <ac:spMk id="20" creationId="{2B052718-9BD6-3F03-0E16-6DEA41F22695}"/>
          </ac:spMkLst>
        </pc:spChg>
      </pc:sldChg>
      <pc:sldChg chg="modSp mod">
        <pc:chgData name="Edward Ontai" userId="166d4049-ed72-48c5-b685-d8a214f61b37" providerId="ADAL" clId="{0C03EB45-0C39-47EC-AACA-2D095DFAC532}" dt="2022-07-22T02:18:31.863" v="194" actId="6549"/>
        <pc:sldMkLst>
          <pc:docMk/>
          <pc:sldMk cId="1254432148" sldId="4293"/>
        </pc:sldMkLst>
        <pc:spChg chg="mod">
          <ac:chgData name="Edward Ontai" userId="166d4049-ed72-48c5-b685-d8a214f61b37" providerId="ADAL" clId="{0C03EB45-0C39-47EC-AACA-2D095DFAC532}" dt="2022-07-22T02:18:31.863" v="194" actId="6549"/>
          <ac:spMkLst>
            <pc:docMk/>
            <pc:sldMk cId="1254432148" sldId="4293"/>
            <ac:spMk id="20" creationId="{2B052718-9BD6-3F03-0E16-6DEA41F226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C838-1573-4D2C-BDA1-6EF47CA791B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72F99-7204-4A16-BBCF-540DE4747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0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4E6B7-A926-B798-0C44-0E9F072E3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A615-6054-4516-BDE3-D6918E9DA91B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F8D54-3DB7-4431-C602-29D1E66DA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E9EF539-C8F3-C899-508C-38985716D6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791" y="2584770"/>
            <a:ext cx="6467475" cy="6433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Type subtitle here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A6D2BE7-4CA0-8A28-CFB6-6389EEFD2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791" y="4256936"/>
            <a:ext cx="4800600" cy="4095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F276700-AD65-AFD9-0D5F-1F80298A4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791" y="4589316"/>
            <a:ext cx="4800600" cy="634450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45F17-A121-B028-494E-B60A682CBD3D}"/>
              </a:ext>
            </a:extLst>
          </p:cNvPr>
          <p:cNvSpPr/>
          <p:nvPr userDrawn="1"/>
        </p:nvSpPr>
        <p:spPr>
          <a:xfrm>
            <a:off x="0" y="5915010"/>
            <a:ext cx="12192000" cy="939339"/>
          </a:xfrm>
          <a:prstGeom prst="rect">
            <a:avLst/>
          </a:prstGeom>
          <a:solidFill>
            <a:srgbClr val="03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97358-7E56-D975-7AE0-7A0C60CD39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8" y="5942379"/>
            <a:ext cx="1170504" cy="682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F280-F399-6ED0-D96F-3E387A386F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0" y="6068152"/>
            <a:ext cx="1862415" cy="347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27EF9-F3CE-59AA-D9B1-436A5B7F16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88" y="6087506"/>
            <a:ext cx="649422" cy="3885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2E1CEFC-5D88-C5E1-3095-B5661EAD8B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570" y="1779494"/>
            <a:ext cx="6309534" cy="723900"/>
          </a:xfrm>
        </p:spPr>
        <p:txBody>
          <a:bodyPr anchor="t">
            <a:no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Type title here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299A416-B89B-5536-2158-82D0F360E2F9}"/>
              </a:ext>
            </a:extLst>
          </p:cNvPr>
          <p:cNvSpPr txBox="1">
            <a:spLocks/>
          </p:cNvSpPr>
          <p:nvPr userDrawn="1"/>
        </p:nvSpPr>
        <p:spPr>
          <a:xfrm>
            <a:off x="9155548" y="6125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A615-6054-4516-BDE3-D6918E9DA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0930-AEE0-A3C7-A6DA-AC74A7E20525}"/>
              </a:ext>
            </a:extLst>
          </p:cNvPr>
          <p:cNvSpPr txBox="1"/>
          <p:nvPr userDrawn="1"/>
        </p:nvSpPr>
        <p:spPr>
          <a:xfrm>
            <a:off x="688570" y="6579123"/>
            <a:ext cx="8332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8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8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5001E-24C6-E727-94BE-81079194F8CF}"/>
              </a:ext>
            </a:extLst>
          </p:cNvPr>
          <p:cNvSpPr txBox="1"/>
          <p:nvPr userDrawn="1"/>
        </p:nvSpPr>
        <p:spPr>
          <a:xfrm>
            <a:off x="717768" y="505444"/>
            <a:ext cx="646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</a:rPr>
              <a:t>Hawaii Cloud Innovation Summit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44B310-207B-90BB-FCF4-B308C12AF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5639264"/>
            <a:ext cx="1251111" cy="1251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EA2F1A-AFBB-2ACE-EE68-299B3985D3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5" y="6022063"/>
            <a:ext cx="1543739" cy="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0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4A56D-4510-34AD-C6A2-56AED009D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BE2B9E6-100A-3309-4E34-AF27C7F64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184892-F6BA-D68C-F31D-A187ED60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/>
              <a:t>Four-column layout with subtitles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AB7EA0-AFF3-0DD5-AEE4-B4EFF8E437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2341945-89F6-CA6B-BABB-D32A791EC8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1333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9C5EB14-3D5C-539F-D4CC-003E19AFEC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1333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F75D9F5-1DDE-5111-8255-46091503F2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3066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71DC4EB-90C6-D201-2796-85CC1B6600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3066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2CF3B0A-8961-26CB-D713-62C79C8ED7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4799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964AE94-1E78-7EB9-5FDC-862E5C7895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4799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3CEF369-167F-D751-53A9-BCCC0F34FB2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AF3CD9-986C-D868-07B7-B7A3ED0C0E5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0ABAB0-F50C-0DBB-03E3-F7E3FA952C25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7322F4-B667-8B5B-D6EA-E0C0EBE4D7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AA1672-330D-C207-2090-5987FC382C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753076-A346-EE97-6911-6150ECAF01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65F9A3-AFBE-2906-CD2E-7FE5E09A85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7BB392-C52E-F04E-2792-141DBAF79F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C0BF6-B359-0E45-0FF0-2CF697467E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990AA30-44F3-FE08-F552-5F4722FDF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2" y="914400"/>
            <a:ext cx="10950576" cy="609600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Picture with caption layout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55F6C70-6158-2725-D460-470A6386E2F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3900" y="1737360"/>
            <a:ext cx="5767388" cy="4471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image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2FD6661-A2E6-0825-6A59-B83BD6E987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2039936"/>
            <a:ext cx="4787900" cy="4170363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E217D10-F6C6-AEBD-A243-124A2A70AB9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" y="1704992"/>
            <a:ext cx="478790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6F24E7BB-EE7B-94F2-7C91-E70D54FD9FF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CAFBB3-4B98-AE5E-46DF-7A49DFCA4F8C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6A6F55-63A4-2B5B-008D-132FDB1857AA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13CE67-59B6-F6B2-CE63-D55B0C849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8DDA3F-AB4D-8196-31AD-A42FDECEFF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D24E83-6EA2-B7E6-4AC1-D094EC07DD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FAA86F-0F15-0FB9-9886-BE97947888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ACFE79-2F8F-33C2-69DA-A6F91473D4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71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05C4A-63B4-6F1A-2490-C69E345D8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990AA30-44F3-FE08-F552-5F4722FDF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2" y="914400"/>
            <a:ext cx="10950576" cy="609600"/>
          </a:xfrm>
        </p:spPr>
        <p:txBody>
          <a:bodyPr anchor="t"/>
          <a:lstStyle>
            <a:lvl1pPr>
              <a:defRPr sz="3200">
                <a:solidFill>
                  <a:srgbClr val="162A5B"/>
                </a:solidFill>
              </a:defRPr>
            </a:lvl1pPr>
          </a:lstStyle>
          <a:p>
            <a:r>
              <a:rPr lang="en-US"/>
              <a:t>Picture with caption layout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55F6C70-6158-2725-D460-470A6386E2F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3900" y="1737360"/>
            <a:ext cx="5767388" cy="4471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62A5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image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2FD6661-A2E6-0825-6A59-B83BD6E987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2039936"/>
            <a:ext cx="4787900" cy="4170363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E217D10-F6C6-AEBD-A243-124A2A70AB9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" y="1704992"/>
            <a:ext cx="478790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4E5B0B6-37C7-72DF-79D9-0310A60E58C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B2246A-8B27-93D8-22DA-8257C80B5ADA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8EB31-01E3-C05C-C7F3-B0DFA6A05E42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AA5B9-A934-0015-7265-7F14695C08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D06617-E749-AA07-07F9-187DD40CD2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4DE29-F7AC-9966-8C7C-7CA35768EF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F3D4E7-85B1-F778-AB3E-DCD94B0C34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B261F3-1164-33E0-88CE-2D3FE67D38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518495-C37A-344D-910F-AA52570F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0095D7-1D6C-7793-1F37-20C4E4C05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Customer logo wall layout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523FF9D3-E23E-0873-63C3-15535BB37C2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90843" y="219456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620D30DA-9CEA-1727-C6FF-F877A04296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84843" y="219456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677D4EB2-F4D5-2A59-4539-CD9F110B4A7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78843" y="219456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9FF81658-8D5D-EEC3-2E5A-86DD8478111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72843" y="219456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F91FE347-B9E4-8FA3-4BB4-F47FA28B9C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89334" y="388620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7CAFBE0E-41EB-9AEF-39B4-FA0B5576260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583334" y="388620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24FB1FD6-EE86-5982-DC60-89C7B743FA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377334" y="388620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6B9E3754-8724-6BD0-868F-B7CCB28117D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171334" y="3886200"/>
            <a:ext cx="1828800" cy="109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D3818165-68D3-BDB7-AF9C-ACF9450D0D2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025A95-5DBD-7BF2-6E79-042A9A7E9834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EAB032-81D5-352F-E06C-7811DE2A19CF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084A12-6032-263D-B83F-FC742CFF3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B0C8A1-1A52-8177-7308-2AF3CA994B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2F7A05-3855-6BFD-F7F4-BC0D214DCE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1AB3C5-709B-384C-F15C-54748B8EB1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30C7A6-BEC9-8322-229E-E3660D5E1D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71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7626D8-A7D3-B196-EDA4-495D932CB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6375594-919F-75AD-64F0-A303C96A494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515C6-CAE1-735C-56BE-A078873166DD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CD8FF-4D9D-B121-3F3F-81C1A8943CA7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783668-BF39-08B9-A674-ECF73911E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5AE45B-4795-26EB-AF4F-BE11DECED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FEC4C-3AD4-696D-5566-A57AA6C39A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898794-40DC-2E32-F839-B5906D07C3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E56D7B-9990-0589-B34F-D55331279F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C200CF-5475-2EC3-1D02-12BCDAC13869}"/>
              </a:ext>
            </a:extLst>
          </p:cNvPr>
          <p:cNvSpPr txBox="1"/>
          <p:nvPr userDrawn="1"/>
        </p:nvSpPr>
        <p:spPr>
          <a:xfrm>
            <a:off x="717768" y="505444"/>
            <a:ext cx="646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+mj-lt"/>
              </a:rPr>
              <a:t>Hawaii Cloud Innovation Summit 2022</a:t>
            </a:r>
          </a:p>
        </p:txBody>
      </p:sp>
    </p:spTree>
    <p:extLst>
      <p:ext uri="{BB962C8B-B14F-4D97-AF65-F5344CB8AC3E}">
        <p14:creationId xmlns:p14="http://schemas.microsoft.com/office/powerpoint/2010/main" val="3761674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4">
            <a:extLst>
              <a:ext uri="{FF2B5EF4-FFF2-40B4-BE49-F238E27FC236}">
                <a16:creationId xmlns:a16="http://schemas.microsoft.com/office/drawing/2014/main" id="{4050F6CB-7BF8-2E58-B04E-68292F437C0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" y="1711804"/>
            <a:ext cx="10972800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9D27EB-22BC-B8B8-1C8D-BECD725B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/>
              <a:t>Title and chart layout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AA35F6E-F1ED-A206-F1EB-16C0B5EC6A1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04222-305B-9923-D989-395A4EBC3071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945E3-79C4-63BC-36CB-606A8C0C6B50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46E4E-DEB4-FD34-60A6-9E5BDB462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930D17-FBA5-20ED-39C2-B5FA82130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0EAAF4-6426-EBCB-393A-04EDAE1A0E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4CBB1C-204E-33C7-FB41-39195624CD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EA766-C47F-F5C2-89AC-4092802851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ABFD4E47-90D7-809B-7BF9-816BFE73C59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09600" y="1711804"/>
            <a:ext cx="10972800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the icon to add a table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FCF0-1E46-8A28-CE2C-8AEC2B72E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/>
              <a:t>Title and table layout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EF9B796-0952-D3AC-F48B-1295A839F1E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E9126C-52BB-9439-4A42-4C5A89330E0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E9A7E-DCD5-DBB3-D977-303626E9DA0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59CCBD-5D03-B39E-2544-760FD2794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5461F4-944C-C917-053F-9225C1AE5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EE23F1-136C-5557-40D7-1E8F1DA46F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C7A52E-9C01-48D8-6DA2-B8316C1DC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27D1FC-0EF6-FC93-99F3-669D0D36BF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CE03CC1-9EE0-E5E6-5B1D-4CE69AE6D6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icon to add a full-bleed </a:t>
            </a:r>
            <a:br>
              <a:rPr lang="en-US"/>
            </a:br>
            <a:r>
              <a:rPr lang="en-US"/>
              <a:t>(all the way to the edges) photo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7BA334-D65C-215E-C8D4-2B3DDF02F7A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8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F4F0F-730A-E3BC-61A7-81537BF66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073C1C-4B97-D297-FD72-513A35A7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and content layout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45E03A-83BB-037B-E83E-58D4694137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1804"/>
            <a:ext cx="10972800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502920" indent="0">
              <a:buNone/>
              <a:defRPr>
                <a:solidFill>
                  <a:schemeClr val="bg1"/>
                </a:solidFill>
              </a:defRPr>
            </a:lvl3pPr>
            <a:lvl4pPr marL="777240" indent="0">
              <a:buNone/>
              <a:defRPr>
                <a:solidFill>
                  <a:schemeClr val="bg1"/>
                </a:solidFill>
              </a:defRPr>
            </a:lvl4pPr>
            <a:lvl5pPr marL="105156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here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1131FDE-6802-86F1-0765-B156D33D8B3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498CFC-7C68-E0E1-79CE-ABE6C898B00B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07D95-7EC3-19D7-CCB5-495C2EF81AA4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4CBAF8-78DD-64A1-F76D-559CED6266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AF9F28-16DA-5BC8-1542-7C2AD99A55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255F48-E479-76EC-2277-7D5D8029C0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089CC-45C7-5D69-8236-424BA1ECE0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A74F6E-940C-543B-B096-A22E69D1493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6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7D8C5-D160-8D08-4D50-C6F759A6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374A77-508C-4C35-8371-285411CEF3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995221"/>
            <a:ext cx="8067261" cy="162877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Enter quote here. Reposition quote mark graphics to frame the quote.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CE2D110-54B0-5902-D901-AE6A3171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109770"/>
            <a:ext cx="6915150" cy="413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quoted person’s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086E27-5E32-CCCF-4EC4-0547632B5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434037"/>
            <a:ext cx="691515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8AACE96-72E1-426E-B8BD-04062FB8E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606" y="1995221"/>
            <a:ext cx="309563" cy="30956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2634BF2-C9E8-7EA5-7C53-C259195C2F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1271" y="3254833"/>
            <a:ext cx="309563" cy="30956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1E729E9-9F95-768A-0E86-6B54D091982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FFD8EE-86FC-D964-BE13-9DD796B0DC05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DEE6D-F8D6-F336-E0E3-57DF780C8BF8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AF5F21-A239-7A4C-18E8-600F98976F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14C9A-ABCC-0AF5-9004-79A776E0AF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332D70-292C-FB91-866E-94648ADA2E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1B7A3C-3F5F-3AD5-F9AE-6FC59725E58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F1420F-E0D7-AFB1-EF39-DD6A4E5817F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0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518495-C37A-344D-910F-AA52570F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E92FF0B-1DEB-0CB5-00E9-BA1EC4F71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539280"/>
            <a:ext cx="8170258" cy="162559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– </a:t>
            </a:r>
            <a:br>
              <a:rPr lang="en-US"/>
            </a:br>
            <a:r>
              <a:rPr lang="en-US"/>
              <a:t>Type section name here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FD94208-13D3-8171-4088-0A58F846E31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190F43-F205-7A9E-1C49-1E5434339546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2094D-610C-E472-FA0E-04F67A2AB97C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C9612F-2E54-1257-2281-DD38E2975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DE9138-12FD-D6BC-07E9-7AB85F39E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923703-53A0-F21C-1B62-66186D16E6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D5B3FE-D699-6E0A-3304-F35FD0B5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C69BFE-1769-0122-AFF9-C7BC255A99A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8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1EE36D-5ECF-7E64-FC33-61A0F1694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ABEC61-4492-06B4-AC30-25F64AD946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0252" y="3226552"/>
            <a:ext cx="6823869" cy="75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CD7CD-3091-F43E-1202-29640A4A1EF9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+mj-lt"/>
              </a:rPr>
              <a:t>Q&amp;A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FB0B1E7-6253-FFA9-2484-9BE333F1D36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C17EDA-0FA7-F61D-EC96-46C8C84A19DB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82987-3612-A0B2-824F-DEE08E4EC76E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9DD6A8-EA86-29A3-10C0-9498764E8B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08122F-67A7-829F-EA44-918EA48F8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C57F7-0B1E-797C-E7AA-E7BCD53AE9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208E27-C0E7-B9BA-BDD6-83BDEC3400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EC744E-0F50-51C2-6027-15FCAE7C79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7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CE740-B1DA-3F2E-A427-3FED7D728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6E1AF7-4F69-09C8-8481-4A64E3AB0D06}"/>
              </a:ext>
            </a:extLst>
          </p:cNvPr>
          <p:cNvSpPr txBox="1"/>
          <p:nvPr userDrawn="1"/>
        </p:nvSpPr>
        <p:spPr>
          <a:xfrm>
            <a:off x="609599" y="2551390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3A6B7-EAD4-3368-6B53-D5D7DE5AD523}"/>
              </a:ext>
            </a:extLst>
          </p:cNvPr>
          <p:cNvSpPr txBox="1"/>
          <p:nvPr userDrawn="1"/>
        </p:nvSpPr>
        <p:spPr>
          <a:xfrm>
            <a:off x="518263" y="689618"/>
            <a:ext cx="646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</a:rPr>
              <a:t>Hawaii Cloud Innovation Summit 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2842CD-64B8-4F3A-8E34-4A746858E88C}"/>
              </a:ext>
            </a:extLst>
          </p:cNvPr>
          <p:cNvSpPr/>
          <p:nvPr userDrawn="1"/>
        </p:nvSpPr>
        <p:spPr>
          <a:xfrm>
            <a:off x="0" y="5918662"/>
            <a:ext cx="12192000" cy="939339"/>
          </a:xfrm>
          <a:prstGeom prst="rect">
            <a:avLst/>
          </a:prstGeom>
          <a:solidFill>
            <a:srgbClr val="03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A34BBA8-EFE0-41D5-36A5-D09248B181FC}"/>
              </a:ext>
            </a:extLst>
          </p:cNvPr>
          <p:cNvSpPr txBox="1">
            <a:spLocks/>
          </p:cNvSpPr>
          <p:nvPr userDrawn="1"/>
        </p:nvSpPr>
        <p:spPr>
          <a:xfrm>
            <a:off x="9155548" y="6125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A615-6054-4516-BDE3-D6918E9DA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1899B7-4280-40DA-8D0B-6E66F5D49314}"/>
              </a:ext>
            </a:extLst>
          </p:cNvPr>
          <p:cNvSpPr txBox="1"/>
          <p:nvPr userDrawn="1"/>
        </p:nvSpPr>
        <p:spPr>
          <a:xfrm>
            <a:off x="688570" y="6579123"/>
            <a:ext cx="8332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8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8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AA9B9A-331C-4617-7376-D91519C3AE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8" y="5942379"/>
            <a:ext cx="1170504" cy="682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3DDC6E-0778-6A9A-4568-06EB1AD13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0" y="6068152"/>
            <a:ext cx="1862415" cy="347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65058-7065-AFED-6F34-18C6FA0F69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88" y="6087506"/>
            <a:ext cx="649422" cy="3885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FF8A4A-5DD4-E8DC-6D4E-BD21D26282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5639264"/>
            <a:ext cx="1251111" cy="1251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6A7BA4-AB30-CCB9-6D71-C0EAE2D090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5" y="6022063"/>
            <a:ext cx="1543739" cy="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022A2-C37B-507E-C008-8CB60EE60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73ABDE-DE53-7D4C-F477-94A6DA2C1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Two-column layout with subtitles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683714-EDB4-B925-4AF8-A605BC7F33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5157787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2871697-6EEF-3FDB-D326-D39EBAADB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" y="2039935"/>
            <a:ext cx="5157787" cy="4149727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940C7B3-5797-AEEC-1150-A8704F0D7B7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04992"/>
            <a:ext cx="541020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E5CEFD7-F610-6A85-0159-6EF30946138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039935"/>
            <a:ext cx="5410200" cy="4149726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5C51595-B269-71F4-CF95-4A96795DD1C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CDCB6E-69C9-603B-8401-9F9513F9FF26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DC362-6822-A3DF-CE1C-722EC67B3BE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F1BC5-83A6-2E66-0BB1-B2CFC85D8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5198C1-008B-856A-92E5-82709D9EB9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035A61-ED82-1C61-4FB3-3EDDB608CD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74F21E-DBC1-25B8-9048-E2EB99EF1F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3F9794-8118-8D45-D176-01F5DB0020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6A0CA-76F2-5E2A-6F33-7E74C0D5C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F6966B-C7C8-C0A2-847A-709B1F717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850F4B-80C6-0723-DDE7-12B2282D6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5F9D56-C067-2209-714C-D936CB213FA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2DCC5-71E7-16C8-365A-11F9DF405574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127A8-FE49-AC51-D3B5-461515BDF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37A03-FD5E-F1BC-40F6-8194BEF04D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294699-0095-78C8-72D2-137BEE84B32A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8F8426B-F8A2-F1DF-4278-CB936E6C1A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00791" y="2584770"/>
            <a:ext cx="6467475" cy="6433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Type subtitle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044E82-A17E-655F-55AB-A37E26029D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791" y="4256936"/>
            <a:ext cx="4800600" cy="4095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11510CB-4A7D-CF5B-540F-E122C3331A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791" y="4589316"/>
            <a:ext cx="4800600" cy="634450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E986B52-4354-06A2-B8BF-55377E8BAA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570" y="1779494"/>
            <a:ext cx="6309534" cy="723900"/>
          </a:xfrm>
        </p:spPr>
        <p:txBody>
          <a:bodyPr anchor="t">
            <a:no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Type title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842F56-934B-4EF8-5B9D-9D419EEBB305}"/>
              </a:ext>
            </a:extLst>
          </p:cNvPr>
          <p:cNvSpPr txBox="1"/>
          <p:nvPr userDrawn="1"/>
        </p:nvSpPr>
        <p:spPr>
          <a:xfrm>
            <a:off x="717768" y="505444"/>
            <a:ext cx="646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62A5B"/>
                </a:solidFill>
                <a:latin typeface="+mj-lt"/>
              </a:rPr>
              <a:t>Hawaii Cloud Innovation Summit 2022</a:t>
            </a:r>
          </a:p>
        </p:txBody>
      </p:sp>
    </p:spTree>
    <p:extLst>
      <p:ext uri="{BB962C8B-B14F-4D97-AF65-F5344CB8AC3E}">
        <p14:creationId xmlns:p14="http://schemas.microsoft.com/office/powerpoint/2010/main" val="331923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62ED1-A00B-3465-66BE-599717D8C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92D6B1-05A7-7238-D5E4-C3342881E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39935"/>
            <a:ext cx="3479799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0D41C1-9F56-1743-0CB9-EB7A7F6E1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Three-column layout with subtitles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CC71FD-EE4C-946F-F217-12158F2592E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704992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23D8114-4996-4039-029F-5D21BA69C6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1704992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70083E-0250-12F6-E2D1-ACBBACE61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1" y="2039935"/>
            <a:ext cx="3479799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64F6FC-5361-1104-43B0-0426D2A661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1704992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0710F3B-1A60-52E5-5EAA-951E6686A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2039935"/>
            <a:ext cx="3479799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0842905-AAD9-6F8E-CD56-5BCD3233AA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AD71FA-DAF8-74E0-7726-C07B569E640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37A60-2F0F-FC89-45F6-2CA208D42250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6D2899-A1BB-74BB-F46F-0BCA823CE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A7545D-A86F-F2C5-C6C3-4D6238567A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36F4A4-3A3A-5CFE-C613-F2284B8F0F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CEA4C1-D4C8-6361-9CF3-3BFAB1CB77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CCD8A6-7BE0-7E4B-5291-F6156276976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4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08149D-DAB8-F03C-97E6-924091FE2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92D6B1-05A7-7238-D5E4-C3342881E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39935"/>
            <a:ext cx="3479799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0D41C1-9F56-1743-0CB9-EB7A7F6E1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/>
              <a:t>Three-column layout with subtitles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CC71FD-EE4C-946F-F217-12158F2592E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704992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23D8114-4996-4039-029F-5D21BA69C6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1704992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70083E-0250-12F6-E2D1-ACBBACE61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1" y="2039935"/>
            <a:ext cx="3479799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64F6FC-5361-1104-43B0-0426D2A661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1704992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0710F3B-1A60-52E5-5EAA-951E6686A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2039935"/>
            <a:ext cx="3479799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40A0F36C-7E4F-8C75-9601-8B170CCE686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EB2E8-7C15-7EDD-FC4C-AA7A829B0690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A41D49-1A50-C44E-6F24-D24A463E995E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9CCF31-1C38-3714-6A17-F4FA16EC7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070E89-6E43-E927-8157-A068450C65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C702B7-E906-22C0-E3D1-2C7952056B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A34E38-D685-5C21-D952-E0DF350A2C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D9FD1B-C74F-8286-D349-5AFCC76E6F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0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(w Graph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03AD5-6052-832D-285A-CA31BE530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78F1FEC-420B-5A02-0180-EF429BB7A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3621024"/>
            <a:ext cx="3479799" cy="22907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00BA0-6586-FE3C-F293-B70991694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42999"/>
            <a:ext cx="10972800" cy="6064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Three-column layout with subtitles and images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0FFBD9-B6D3-86F5-54C2-FC0EB355AA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3291840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6526600-89B1-4A09-4199-60861AFF39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3291840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F2077DD-D849-99B3-F1E1-2390EE3F9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2" y="3621024"/>
            <a:ext cx="3479799" cy="22907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BCB8438-7C36-EE9B-9AFB-1696413DF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3291840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B3B500E-3C9D-3D21-8850-00FEC62E78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3621024"/>
            <a:ext cx="3479799" cy="22907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F848EDE9-214F-194E-1636-6027762FAAB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80935" y="1533462"/>
            <a:ext cx="1718881" cy="1499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graphic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24982FDE-2DC9-50A5-6D92-63F0E265B79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69015" y="1533462"/>
            <a:ext cx="1718881" cy="1499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graphic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30D000EE-B441-2F09-FCC7-2EB723D7F9D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757095" y="1533462"/>
            <a:ext cx="1718881" cy="1499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graphic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A33876C6-BDC9-AF71-9BCA-311D59B1712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5B4E39-48DD-02D7-0989-7D15840395F4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0229B-78FB-16A7-07E2-65631180092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B1A2B6-46BC-4C9A-D4ED-66D2FF506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2C872A-AA8D-36A8-718E-00AEDE0735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B948B-28B8-642F-2990-D1503A635B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263DBE-0C72-24C5-FDA6-A114FF41AF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53D00D-F67C-7748-9DEE-CBC4105B8C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3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(w Graphic)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046C6-4CA1-7EF9-8DC8-002B5BCB7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78F1FEC-420B-5A02-0180-EF429BB7A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3621024"/>
            <a:ext cx="3479799" cy="22907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00BA0-6586-FE3C-F293-B70991694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42999"/>
            <a:ext cx="10972800" cy="6064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62A5B"/>
                </a:solidFill>
              </a:defRPr>
            </a:lvl1pPr>
          </a:lstStyle>
          <a:p>
            <a:r>
              <a:rPr lang="en-US"/>
              <a:t>Three-column layout with subtitles and images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0FFBD9-B6D3-86F5-54C2-FC0EB355AA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3291840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6526600-89B1-4A09-4199-60861AFF39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3291840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F2077DD-D849-99B3-F1E1-2390EE3F9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2" y="3621024"/>
            <a:ext cx="3479799" cy="22907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BCB8438-7C36-EE9B-9AFB-1696413DF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3291840"/>
            <a:ext cx="3479799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B3B500E-3C9D-3D21-8850-00FEC62E78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3621024"/>
            <a:ext cx="3479799" cy="22907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F848EDE9-214F-194E-1636-6027762FAAB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80935" y="1533462"/>
            <a:ext cx="1718881" cy="1499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icon to add graphic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24982FDE-2DC9-50A5-6D92-63F0E265B79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69015" y="1533462"/>
            <a:ext cx="1718881" cy="1499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icon to add graphic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30D000EE-B441-2F09-FCC7-2EB723D7F9D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757095" y="1533462"/>
            <a:ext cx="1718881" cy="1499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icon to add graphic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B683ED3-0FD1-87E1-4B13-21B32DF566F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20F705-DDAA-62A1-D921-C7BAEF4050E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412D9A-BFBE-562A-3A39-FE28C8CBE62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0F80DF-8A99-8FEF-D98C-B977B62F8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465CAF-83CD-E60B-FCCD-600E9F040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C628D4-6BD5-057E-D652-C36DF0892A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E99B97-90A9-9512-A954-CDE5A45530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6704C6-8797-56CB-583A-6417F62E44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206729-CE43-5A83-F010-60FC8A184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BE2B9E6-100A-3309-4E34-AF27C7F64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184892-F6BA-D68C-F31D-A187ED60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Four-column layout with subtitles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AB7EA0-AFF3-0DD5-AEE4-B4EFF8E437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2341945-89F6-CA6B-BABB-D32A791EC8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1333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9C5EB14-3D5C-539F-D4CC-003E19AFEC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1333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F75D9F5-1DDE-5111-8255-46091503F2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3066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71DC4EB-90C6-D201-2796-85CC1B6600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3066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2CF3B0A-8961-26CB-D713-62C79C8ED7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4799" y="1704992"/>
            <a:ext cx="2377440" cy="474663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964AE94-1E78-7EB9-5FDC-862E5C7895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4799" y="2039935"/>
            <a:ext cx="2377440" cy="3586165"/>
          </a:xfrm>
          <a:prstGeom prst="rect">
            <a:avLst/>
          </a:prstGeo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C82E75B4-F58F-E3B5-C8AF-D38328C17CC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35CADA-A215-0C0C-8963-2CBC85C5C8FB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9192B0-BF23-C2E3-8A39-DDF87F373A4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DF4144-2A34-A1EF-16CD-23002E3F1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68C735-4056-E6C2-A876-078424C839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562783-8EE2-FF0C-7E52-60BB31FCBF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C29223-7198-0E60-9254-F2CC80BD5A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43F78B-8AF0-9E27-2B37-7F45B14BC1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31B4E-1AF3-88DB-A3EF-4E9791D7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F7260-A7A4-550F-9EDB-67EEC8E17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A615-6054-4516-BDE3-D6918E9DA91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B46E7-1AEB-6D6D-6E0E-0F245B391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Hawaii Cloud Innovation Summit 2022</a:t>
            </a:r>
          </a:p>
        </p:txBody>
      </p:sp>
    </p:spTree>
    <p:extLst>
      <p:ext uri="{BB962C8B-B14F-4D97-AF65-F5344CB8AC3E}">
        <p14:creationId xmlns:p14="http://schemas.microsoft.com/office/powerpoint/2010/main" val="14825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6" r:id="rId3"/>
    <p:sldLayoutId id="2147483655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65" r:id="rId10"/>
    <p:sldLayoutId id="2147483666" r:id="rId11"/>
    <p:sldLayoutId id="2147483672" r:id="rId12"/>
    <p:sldLayoutId id="2147483654" r:id="rId13"/>
    <p:sldLayoutId id="2147483657" r:id="rId14"/>
    <p:sldLayoutId id="2147483659" r:id="rId15"/>
    <p:sldLayoutId id="2147483660" r:id="rId16"/>
    <p:sldLayoutId id="2147483658" r:id="rId17"/>
    <p:sldLayoutId id="2147483671" r:id="rId18"/>
    <p:sldLayoutId id="2147483670" r:id="rId19"/>
    <p:sldLayoutId id="2147483652" r:id="rId20"/>
    <p:sldLayoutId id="214748365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26B81FA-08B0-7C4B-9123-17A1772FA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5" y="2525277"/>
            <a:ext cx="4526371" cy="77081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F55E4BA-444D-7A3E-E1D6-93BBC0F2D0E6}"/>
              </a:ext>
            </a:extLst>
          </p:cNvPr>
          <p:cNvSpPr txBox="1">
            <a:spLocks/>
          </p:cNvSpPr>
          <p:nvPr/>
        </p:nvSpPr>
        <p:spPr>
          <a:xfrm>
            <a:off x="776160" y="1700784"/>
            <a:ext cx="10950576" cy="609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Digital Transformation at “COVID” Speed </a:t>
            </a:r>
            <a:br>
              <a:rPr lang="en-US" sz="3600" b="1"/>
            </a:br>
            <a:endParaRPr lang="en-US" sz="36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07BA5-5260-D298-220E-E778297BC27B}"/>
              </a:ext>
            </a:extLst>
          </p:cNvPr>
          <p:cNvSpPr txBox="1"/>
          <p:nvPr/>
        </p:nvSpPr>
        <p:spPr>
          <a:xfrm>
            <a:off x="776160" y="4185583"/>
            <a:ext cx="88614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</a:rPr>
              <a:t>Sandra King Young, </a:t>
            </a:r>
            <a:r>
              <a:rPr lang="en-US" sz="2000" dirty="0">
                <a:solidFill>
                  <a:srgbClr val="333333"/>
                </a:solidFill>
              </a:rPr>
              <a:t>Medicaid Director, American Samoa Government</a:t>
            </a:r>
          </a:p>
          <a:p>
            <a:r>
              <a:rPr lang="en-US" sz="2000" b="1" dirty="0">
                <a:solidFill>
                  <a:srgbClr val="333333"/>
                </a:solidFill>
              </a:rPr>
              <a:t>Eddie Ontai,</a:t>
            </a:r>
            <a:r>
              <a:rPr lang="en-US" sz="2000" dirty="0">
                <a:solidFill>
                  <a:srgbClr val="333333"/>
                </a:solidFill>
              </a:rPr>
              <a:t> President, DataHouse Consulting</a:t>
            </a:r>
          </a:p>
          <a:p>
            <a:r>
              <a:rPr lang="en-US" sz="2000" b="1" dirty="0">
                <a:solidFill>
                  <a:srgbClr val="333333"/>
                </a:solidFill>
              </a:rPr>
              <a:t>Kim Vo, </a:t>
            </a:r>
            <a:r>
              <a:rPr lang="en-US" sz="2000" dirty="0">
                <a:solidFill>
                  <a:srgbClr val="333333"/>
                </a:solidFill>
              </a:rPr>
              <a:t>Product Manager, DataHouse Consulting 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US" b="1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5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7696A8-FF13-2362-3AA9-F4E28E7F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                         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DF72AB7-8097-107A-1319-9E34A4C40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3074"/>
            <a:ext cx="5928173" cy="1009534"/>
          </a:xfrm>
          <a:prstGeom prst="rect">
            <a:avLst/>
          </a:prstGeom>
        </p:spPr>
      </p:pic>
      <p:sp>
        <p:nvSpPr>
          <p:cNvPr id="32" name="Title 2">
            <a:extLst>
              <a:ext uri="{FF2B5EF4-FFF2-40B4-BE49-F238E27FC236}">
                <a16:creationId xmlns:a16="http://schemas.microsoft.com/office/drawing/2014/main" id="{5852279E-B93B-185E-F835-24BE1D81DECC}"/>
              </a:ext>
            </a:extLst>
          </p:cNvPr>
          <p:cNvSpPr txBox="1">
            <a:spLocks/>
          </p:cNvSpPr>
          <p:nvPr/>
        </p:nvSpPr>
        <p:spPr>
          <a:xfrm>
            <a:off x="6281814" y="1096881"/>
            <a:ext cx="2528806" cy="60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2A5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Journey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C620FA2-9591-38C3-43C7-A8846C406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30" y="1923934"/>
            <a:ext cx="8308989" cy="416440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948C1BD-386D-85E4-9B38-B7EB690E6FAF}"/>
              </a:ext>
            </a:extLst>
          </p:cNvPr>
          <p:cNvSpPr txBox="1"/>
          <p:nvPr/>
        </p:nvSpPr>
        <p:spPr>
          <a:xfrm>
            <a:off x="817096" y="4006135"/>
            <a:ext cx="228245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400" b="1"/>
              <a:t>Repatriation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BB57C9-4516-ADD3-847C-072126D07AE6}"/>
              </a:ext>
            </a:extLst>
          </p:cNvPr>
          <p:cNvSpPr txBox="1"/>
          <p:nvPr/>
        </p:nvSpPr>
        <p:spPr>
          <a:xfrm>
            <a:off x="4153724" y="5349563"/>
            <a:ext cx="2282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/>
              <a:t>Public Health &amp; Safety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121AB8-4380-6401-FF5C-76B776394521}"/>
              </a:ext>
            </a:extLst>
          </p:cNvPr>
          <p:cNvSpPr txBox="1"/>
          <p:nvPr/>
        </p:nvSpPr>
        <p:spPr>
          <a:xfrm>
            <a:off x="7366897" y="4934065"/>
            <a:ext cx="2282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/>
              <a:t>Smarter Government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02E8E6-0032-6C25-65A5-270601F70513}"/>
              </a:ext>
            </a:extLst>
          </p:cNvPr>
          <p:cNvSpPr txBox="1"/>
          <p:nvPr/>
        </p:nvSpPr>
        <p:spPr>
          <a:xfrm>
            <a:off x="9418344" y="3013501"/>
            <a:ext cx="2282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/>
              <a:t>Workforce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45829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DA60E7FA-0FC8-972F-F172-59B99AE5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78" y="646189"/>
            <a:ext cx="10972800" cy="606424"/>
          </a:xfrm>
        </p:spPr>
        <p:txBody>
          <a:bodyPr>
            <a:noAutofit/>
          </a:bodyPr>
          <a:lstStyle/>
          <a:p>
            <a:r>
              <a:rPr lang="en-US" sz="3200" b="1"/>
              <a:t>Repatriation and COVID Prevention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06362D-0CA1-8BBC-EE75-B38FD2EDFFCF}"/>
              </a:ext>
            </a:extLst>
          </p:cNvPr>
          <p:cNvSpPr txBox="1"/>
          <p:nvPr/>
        </p:nvSpPr>
        <p:spPr>
          <a:xfrm>
            <a:off x="565178" y="1267831"/>
            <a:ext cx="1066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Objective: </a:t>
            </a:r>
            <a:r>
              <a:rPr lang="en-US"/>
              <a:t>Support the effort to repatriate American Samoan residents displaced by the pandemic.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467632-DC6D-1CB5-EC65-979F58439339}"/>
              </a:ext>
            </a:extLst>
          </p:cNvPr>
          <p:cNvGrpSpPr/>
          <p:nvPr/>
        </p:nvGrpSpPr>
        <p:grpSpPr>
          <a:xfrm>
            <a:off x="652488" y="2840662"/>
            <a:ext cx="3149419" cy="2893830"/>
            <a:chOff x="734907" y="2840662"/>
            <a:chExt cx="3149419" cy="28938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CEB5FA0-A5AB-CFD3-F569-3A3859505EC9}"/>
                </a:ext>
              </a:extLst>
            </p:cNvPr>
            <p:cNvSpPr/>
            <p:nvPr/>
          </p:nvSpPr>
          <p:spPr>
            <a:xfrm>
              <a:off x="734907" y="2840662"/>
              <a:ext cx="3149419" cy="2893830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Travel with solid fill">
              <a:extLst>
                <a:ext uri="{FF2B5EF4-FFF2-40B4-BE49-F238E27FC236}">
                  <a16:creationId xmlns:a16="http://schemas.microsoft.com/office/drawing/2014/main" id="{D359C140-AF42-7FAE-E7F0-CEA8F43CF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06462" y="3145371"/>
              <a:ext cx="606309" cy="60630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501AD6-AD37-1508-83DE-11D52CED978D}"/>
                </a:ext>
              </a:extLst>
            </p:cNvPr>
            <p:cNvSpPr txBox="1"/>
            <p:nvPr/>
          </p:nvSpPr>
          <p:spPr>
            <a:xfrm>
              <a:off x="838778" y="3991197"/>
              <a:ext cx="29416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Travelers:</a:t>
              </a:r>
              <a:r>
                <a:rPr lang="en-US" sz="2000">
                  <a:solidFill>
                    <a:schemeClr val="bg1"/>
                  </a:solidFill>
                </a:rPr>
                <a:t>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Simplify and improve the user experience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B668BE-8AAD-FCF2-0743-839105DEC6D9}"/>
              </a:ext>
            </a:extLst>
          </p:cNvPr>
          <p:cNvGrpSpPr/>
          <p:nvPr/>
        </p:nvGrpSpPr>
        <p:grpSpPr>
          <a:xfrm>
            <a:off x="4001320" y="2840661"/>
            <a:ext cx="3149419" cy="2893831"/>
            <a:chOff x="4374440" y="2840661"/>
            <a:chExt cx="3149419" cy="28938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3830B6-F855-8465-E206-12F566C1FBEE}"/>
                </a:ext>
              </a:extLst>
            </p:cNvPr>
            <p:cNvSpPr/>
            <p:nvPr/>
          </p:nvSpPr>
          <p:spPr>
            <a:xfrm>
              <a:off x="4374440" y="2840661"/>
              <a:ext cx="3149419" cy="2893831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 descr="Bank with solid fill">
              <a:extLst>
                <a:ext uri="{FF2B5EF4-FFF2-40B4-BE49-F238E27FC236}">
                  <a16:creationId xmlns:a16="http://schemas.microsoft.com/office/drawing/2014/main" id="{70CDD816-D974-4133-ACBB-0844F0E8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2768" y="3145371"/>
              <a:ext cx="672763" cy="67276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EEB296-1B35-1786-675F-B97359543258}"/>
                </a:ext>
              </a:extLst>
            </p:cNvPr>
            <p:cNvSpPr txBox="1"/>
            <p:nvPr/>
          </p:nvSpPr>
          <p:spPr>
            <a:xfrm>
              <a:off x="4462660" y="3958953"/>
              <a:ext cx="29729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ASG: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 Improve communication and coordination among ASG agencies to better serve citizens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BF4E65-9455-5F1D-F284-8F2E6E167005}"/>
              </a:ext>
            </a:extLst>
          </p:cNvPr>
          <p:cNvGrpSpPr/>
          <p:nvPr/>
        </p:nvGrpSpPr>
        <p:grpSpPr>
          <a:xfrm>
            <a:off x="7350152" y="2840661"/>
            <a:ext cx="3149419" cy="2893830"/>
            <a:chOff x="7679900" y="2840662"/>
            <a:chExt cx="3149419" cy="28938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1AF77C-E4CA-2F48-6541-71672D4FF9DC}"/>
                </a:ext>
              </a:extLst>
            </p:cNvPr>
            <p:cNvSpPr/>
            <p:nvPr/>
          </p:nvSpPr>
          <p:spPr>
            <a:xfrm>
              <a:off x="7679900" y="2840662"/>
              <a:ext cx="3149419" cy="2893830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Dollar with solid fill">
              <a:extLst>
                <a:ext uri="{FF2B5EF4-FFF2-40B4-BE49-F238E27FC236}">
                  <a16:creationId xmlns:a16="http://schemas.microsoft.com/office/drawing/2014/main" id="{BBDCCB63-1408-7F66-C40B-FFD4B7830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918228" y="3145371"/>
              <a:ext cx="672763" cy="67276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5E217F4-DEED-121C-75A2-FE74EF8CC204}"/>
                </a:ext>
              </a:extLst>
            </p:cNvPr>
            <p:cNvSpPr txBox="1"/>
            <p:nvPr/>
          </p:nvSpPr>
          <p:spPr>
            <a:xfrm>
              <a:off x="7961509" y="3991197"/>
              <a:ext cx="25862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Reduce overall costs and logistics</a:t>
              </a:r>
            </a:p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806D32C-9A98-76A6-537F-1134D97D75DA}"/>
              </a:ext>
            </a:extLst>
          </p:cNvPr>
          <p:cNvSpPr txBox="1"/>
          <p:nvPr/>
        </p:nvSpPr>
        <p:spPr>
          <a:xfrm>
            <a:off x="548163" y="20630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27386C"/>
                </a:solidFill>
              </a:rPr>
              <a:t>CHALLENGES MET</a:t>
            </a:r>
          </a:p>
        </p:txBody>
      </p:sp>
    </p:spTree>
    <p:extLst>
      <p:ext uri="{BB962C8B-B14F-4D97-AF65-F5344CB8AC3E}">
        <p14:creationId xmlns:p14="http://schemas.microsoft.com/office/powerpoint/2010/main" val="28051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2B052718-9BD6-3F03-0E16-6DEA41F2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78" y="646189"/>
            <a:ext cx="10972800" cy="606424"/>
          </a:xfrm>
        </p:spPr>
        <p:txBody>
          <a:bodyPr>
            <a:noAutofit/>
          </a:bodyPr>
          <a:lstStyle/>
          <a:p>
            <a:r>
              <a:rPr lang="en-US" sz="3200" b="1"/>
              <a:t>Sustainable Public Health and Safety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E8F23F-9690-E401-41E9-CECF6D4EDF18}"/>
              </a:ext>
            </a:extLst>
          </p:cNvPr>
          <p:cNvSpPr txBox="1"/>
          <p:nvPr/>
        </p:nvSpPr>
        <p:spPr>
          <a:xfrm>
            <a:off x="565178" y="1267831"/>
            <a:ext cx="108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Objective: </a:t>
            </a:r>
            <a:r>
              <a:rPr lang="en-US"/>
              <a:t>Support public health and safety measures to prevent spread of COVID in American Samoa.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8A8599-0395-33D5-E29F-75EC740A6A12}"/>
              </a:ext>
            </a:extLst>
          </p:cNvPr>
          <p:cNvGrpSpPr/>
          <p:nvPr/>
        </p:nvGrpSpPr>
        <p:grpSpPr>
          <a:xfrm>
            <a:off x="652488" y="2840662"/>
            <a:ext cx="3149419" cy="2893830"/>
            <a:chOff x="734907" y="2840662"/>
            <a:chExt cx="3149419" cy="28938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44CCC0-BC8A-8ED2-CAD1-8A331B1DD3F4}"/>
                </a:ext>
              </a:extLst>
            </p:cNvPr>
            <p:cNvSpPr/>
            <p:nvPr/>
          </p:nvSpPr>
          <p:spPr>
            <a:xfrm>
              <a:off x="734907" y="2840662"/>
              <a:ext cx="3149419" cy="2893830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Users with solid fill">
              <a:extLst>
                <a:ext uri="{FF2B5EF4-FFF2-40B4-BE49-F238E27FC236}">
                  <a16:creationId xmlns:a16="http://schemas.microsoft.com/office/drawing/2014/main" id="{B8B052A6-3693-2601-F10E-88BEBB0A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006462" y="3145371"/>
              <a:ext cx="606309" cy="60630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8BA1F8-CF64-DF0D-40F2-96632CE906BD}"/>
                </a:ext>
              </a:extLst>
            </p:cNvPr>
            <p:cNvSpPr txBox="1"/>
            <p:nvPr/>
          </p:nvSpPr>
          <p:spPr>
            <a:xfrm>
              <a:off x="838778" y="3991197"/>
              <a:ext cx="2941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Citizens: 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Provide a simple method to check-in and report health status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C15687-A3AA-68EA-C52D-1E399780C6CA}"/>
              </a:ext>
            </a:extLst>
          </p:cNvPr>
          <p:cNvGrpSpPr/>
          <p:nvPr/>
        </p:nvGrpSpPr>
        <p:grpSpPr>
          <a:xfrm>
            <a:off x="4001320" y="2840661"/>
            <a:ext cx="3149419" cy="2893831"/>
            <a:chOff x="4374440" y="2840661"/>
            <a:chExt cx="3149419" cy="28938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C692C0-27BD-F07A-0531-D0089FA85E04}"/>
                </a:ext>
              </a:extLst>
            </p:cNvPr>
            <p:cNvSpPr/>
            <p:nvPr/>
          </p:nvSpPr>
          <p:spPr>
            <a:xfrm>
              <a:off x="4374440" y="2840661"/>
              <a:ext cx="3149419" cy="2893831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Graphic 39" descr="Bank with solid fill">
              <a:extLst>
                <a:ext uri="{FF2B5EF4-FFF2-40B4-BE49-F238E27FC236}">
                  <a16:creationId xmlns:a16="http://schemas.microsoft.com/office/drawing/2014/main" id="{82153E73-A01C-54C0-E56B-DAB79D7D4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2768" y="3145371"/>
              <a:ext cx="672763" cy="67276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C2640A-6B02-0754-9473-E199535BE04D}"/>
                </a:ext>
              </a:extLst>
            </p:cNvPr>
            <p:cNvSpPr txBox="1"/>
            <p:nvPr/>
          </p:nvSpPr>
          <p:spPr>
            <a:xfrm>
              <a:off x="4462660" y="3958953"/>
              <a:ext cx="29729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ASG: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 Improve communication and coordination among ASG agencies to monitor and mitigate risk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02260E2-AB63-1655-9254-275E458359AB}"/>
              </a:ext>
            </a:extLst>
          </p:cNvPr>
          <p:cNvSpPr txBox="1"/>
          <p:nvPr/>
        </p:nvSpPr>
        <p:spPr>
          <a:xfrm>
            <a:off x="548163" y="20630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27386C"/>
                </a:solidFill>
              </a:rPr>
              <a:t>CHALLENGES MET</a:t>
            </a:r>
          </a:p>
        </p:txBody>
      </p:sp>
    </p:spTree>
    <p:extLst>
      <p:ext uri="{BB962C8B-B14F-4D97-AF65-F5344CB8AC3E}">
        <p14:creationId xmlns:p14="http://schemas.microsoft.com/office/powerpoint/2010/main" val="393537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2B052718-9BD6-3F03-0E16-6DEA41F2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78" y="646189"/>
            <a:ext cx="10972800" cy="606424"/>
          </a:xfrm>
        </p:spPr>
        <p:txBody>
          <a:bodyPr>
            <a:noAutofit/>
          </a:bodyPr>
          <a:lstStyle/>
          <a:p>
            <a:r>
              <a:rPr lang="en-US" sz="3200" b="1"/>
              <a:t>Vision for ASG Smart Government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E8F23F-9690-E401-41E9-CECF6D4EDF18}"/>
              </a:ext>
            </a:extLst>
          </p:cNvPr>
          <p:cNvSpPr txBox="1"/>
          <p:nvPr/>
        </p:nvSpPr>
        <p:spPr>
          <a:xfrm>
            <a:off x="565178" y="1267831"/>
            <a:ext cx="108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Objective: </a:t>
            </a:r>
            <a:r>
              <a:rPr lang="en-US"/>
              <a:t>Support “Smart Government” initiatives to modernize and improve ASG services.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8A8599-0395-33D5-E29F-75EC740A6A12}"/>
              </a:ext>
            </a:extLst>
          </p:cNvPr>
          <p:cNvGrpSpPr/>
          <p:nvPr/>
        </p:nvGrpSpPr>
        <p:grpSpPr>
          <a:xfrm>
            <a:off x="652488" y="2840662"/>
            <a:ext cx="3149419" cy="2893830"/>
            <a:chOff x="734907" y="2840662"/>
            <a:chExt cx="3149419" cy="28938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44CCC0-BC8A-8ED2-CAD1-8A331B1DD3F4}"/>
                </a:ext>
              </a:extLst>
            </p:cNvPr>
            <p:cNvSpPr/>
            <p:nvPr/>
          </p:nvSpPr>
          <p:spPr>
            <a:xfrm>
              <a:off x="734907" y="2840662"/>
              <a:ext cx="3149419" cy="2893830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Users with solid fill">
              <a:extLst>
                <a:ext uri="{FF2B5EF4-FFF2-40B4-BE49-F238E27FC236}">
                  <a16:creationId xmlns:a16="http://schemas.microsoft.com/office/drawing/2014/main" id="{B8B052A6-3693-2601-F10E-88BEBB0A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006462" y="3145371"/>
              <a:ext cx="606309" cy="60630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8BA1F8-CF64-DF0D-40F2-96632CE906BD}"/>
                </a:ext>
              </a:extLst>
            </p:cNvPr>
            <p:cNvSpPr txBox="1"/>
            <p:nvPr/>
          </p:nvSpPr>
          <p:spPr>
            <a:xfrm>
              <a:off x="838778" y="3991197"/>
              <a:ext cx="29416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Citizens: 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Improve interactions with AS Government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C15687-A3AA-68EA-C52D-1E399780C6CA}"/>
              </a:ext>
            </a:extLst>
          </p:cNvPr>
          <p:cNvGrpSpPr/>
          <p:nvPr/>
        </p:nvGrpSpPr>
        <p:grpSpPr>
          <a:xfrm>
            <a:off x="4001320" y="2840661"/>
            <a:ext cx="3149419" cy="2893831"/>
            <a:chOff x="4374440" y="2840661"/>
            <a:chExt cx="3149419" cy="28938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C692C0-27BD-F07A-0531-D0089FA85E04}"/>
                </a:ext>
              </a:extLst>
            </p:cNvPr>
            <p:cNvSpPr/>
            <p:nvPr/>
          </p:nvSpPr>
          <p:spPr>
            <a:xfrm>
              <a:off x="4374440" y="2840661"/>
              <a:ext cx="3149419" cy="2893831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Graphic 39" descr="Bank with solid fill">
              <a:extLst>
                <a:ext uri="{FF2B5EF4-FFF2-40B4-BE49-F238E27FC236}">
                  <a16:creationId xmlns:a16="http://schemas.microsoft.com/office/drawing/2014/main" id="{82153E73-A01C-54C0-E56B-DAB79D7D4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2768" y="3145371"/>
              <a:ext cx="672763" cy="67276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C2640A-6B02-0754-9473-E199535BE04D}"/>
                </a:ext>
              </a:extLst>
            </p:cNvPr>
            <p:cNvSpPr txBox="1"/>
            <p:nvPr/>
          </p:nvSpPr>
          <p:spPr>
            <a:xfrm>
              <a:off x="4462660" y="3958953"/>
              <a:ext cx="29729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ASG: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 Improve service delivery and reduce waste (effort and material)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02260E2-AB63-1655-9254-275E458359AB}"/>
              </a:ext>
            </a:extLst>
          </p:cNvPr>
          <p:cNvSpPr txBox="1"/>
          <p:nvPr/>
        </p:nvSpPr>
        <p:spPr>
          <a:xfrm>
            <a:off x="548163" y="20630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27386C"/>
                </a:solidFill>
              </a:rPr>
              <a:t>CHALLENGES MET</a:t>
            </a:r>
          </a:p>
        </p:txBody>
      </p:sp>
    </p:spTree>
    <p:extLst>
      <p:ext uri="{BB962C8B-B14F-4D97-AF65-F5344CB8AC3E}">
        <p14:creationId xmlns:p14="http://schemas.microsoft.com/office/powerpoint/2010/main" val="391432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2B052718-9BD6-3F03-0E16-6DEA41F2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87" y="646189"/>
            <a:ext cx="10972800" cy="606424"/>
          </a:xfrm>
        </p:spPr>
        <p:txBody>
          <a:bodyPr>
            <a:noAutofit/>
          </a:bodyPr>
          <a:lstStyle/>
          <a:p>
            <a:r>
              <a:rPr lang="en-US" sz="3200" b="1"/>
              <a:t>Desire for a Tech Workforce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E8F23F-9690-E401-41E9-CECF6D4EDF18}"/>
              </a:ext>
            </a:extLst>
          </p:cNvPr>
          <p:cNvSpPr txBox="1"/>
          <p:nvPr/>
        </p:nvSpPr>
        <p:spPr>
          <a:xfrm>
            <a:off x="565178" y="1267831"/>
            <a:ext cx="1085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Objective: </a:t>
            </a:r>
            <a:r>
              <a:rPr lang="en-US"/>
              <a:t>Partnership that invests in workforce development and promotes innovation and technology enablement in American Samoa.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8A8599-0395-33D5-E29F-75EC740A6A12}"/>
              </a:ext>
            </a:extLst>
          </p:cNvPr>
          <p:cNvGrpSpPr/>
          <p:nvPr/>
        </p:nvGrpSpPr>
        <p:grpSpPr>
          <a:xfrm>
            <a:off x="652488" y="2840662"/>
            <a:ext cx="3149419" cy="2893830"/>
            <a:chOff x="734907" y="2840662"/>
            <a:chExt cx="3149419" cy="28938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44CCC0-BC8A-8ED2-CAD1-8A331B1DD3F4}"/>
                </a:ext>
              </a:extLst>
            </p:cNvPr>
            <p:cNvSpPr/>
            <p:nvPr/>
          </p:nvSpPr>
          <p:spPr>
            <a:xfrm>
              <a:off x="734907" y="2840662"/>
              <a:ext cx="3149419" cy="2893830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Users with solid fill">
              <a:extLst>
                <a:ext uri="{FF2B5EF4-FFF2-40B4-BE49-F238E27FC236}">
                  <a16:creationId xmlns:a16="http://schemas.microsoft.com/office/drawing/2014/main" id="{B8B052A6-3693-2601-F10E-88BEBB0A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006462" y="3145371"/>
              <a:ext cx="606309" cy="60630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8BA1F8-CF64-DF0D-40F2-96632CE906BD}"/>
                </a:ext>
              </a:extLst>
            </p:cNvPr>
            <p:cNvSpPr txBox="1"/>
            <p:nvPr/>
          </p:nvSpPr>
          <p:spPr>
            <a:xfrm>
              <a:off x="838778" y="3991197"/>
              <a:ext cx="29416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Citizens: 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Skill development and employment in the innovation and technology sector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C15687-A3AA-68EA-C52D-1E399780C6CA}"/>
              </a:ext>
            </a:extLst>
          </p:cNvPr>
          <p:cNvGrpSpPr/>
          <p:nvPr/>
        </p:nvGrpSpPr>
        <p:grpSpPr>
          <a:xfrm>
            <a:off x="4001320" y="2840661"/>
            <a:ext cx="3434382" cy="2893831"/>
            <a:chOff x="4374440" y="2840661"/>
            <a:chExt cx="3434382" cy="28938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C692C0-27BD-F07A-0531-D0089FA85E04}"/>
                </a:ext>
              </a:extLst>
            </p:cNvPr>
            <p:cNvSpPr/>
            <p:nvPr/>
          </p:nvSpPr>
          <p:spPr>
            <a:xfrm>
              <a:off x="4374440" y="2840661"/>
              <a:ext cx="3434382" cy="2893831"/>
            </a:xfrm>
            <a:prstGeom prst="rect">
              <a:avLst/>
            </a:prstGeom>
            <a:solidFill>
              <a:srgbClr val="273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Graphic 39" descr="Bank with solid fill">
              <a:extLst>
                <a:ext uri="{FF2B5EF4-FFF2-40B4-BE49-F238E27FC236}">
                  <a16:creationId xmlns:a16="http://schemas.microsoft.com/office/drawing/2014/main" id="{82153E73-A01C-54C0-E56B-DAB79D7D4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55250" y="3145371"/>
              <a:ext cx="672763" cy="67276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C2640A-6B02-0754-9473-E199535BE04D}"/>
                </a:ext>
              </a:extLst>
            </p:cNvPr>
            <p:cNvSpPr txBox="1"/>
            <p:nvPr/>
          </p:nvSpPr>
          <p:spPr>
            <a:xfrm>
              <a:off x="4475257" y="3958953"/>
              <a:ext cx="323274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For ASG: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 Modernized systems, supported and operated by a workforce with updated technical capabilities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02260E2-AB63-1655-9254-275E458359AB}"/>
              </a:ext>
            </a:extLst>
          </p:cNvPr>
          <p:cNvSpPr txBox="1"/>
          <p:nvPr/>
        </p:nvSpPr>
        <p:spPr>
          <a:xfrm>
            <a:off x="548163" y="20630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27386C"/>
                </a:solidFill>
              </a:rPr>
              <a:t>CHALLENGES MET</a:t>
            </a:r>
          </a:p>
        </p:txBody>
      </p:sp>
    </p:spTree>
    <p:extLst>
      <p:ext uri="{BB962C8B-B14F-4D97-AF65-F5344CB8AC3E}">
        <p14:creationId xmlns:p14="http://schemas.microsoft.com/office/powerpoint/2010/main" val="125443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AC25BEA1-AB90-0809-AD83-F0A82A0FCC41}"/>
              </a:ext>
            </a:extLst>
          </p:cNvPr>
          <p:cNvSpPr txBox="1">
            <a:spLocks/>
          </p:cNvSpPr>
          <p:nvPr/>
        </p:nvSpPr>
        <p:spPr>
          <a:xfrm>
            <a:off x="565178" y="646189"/>
            <a:ext cx="10972800" cy="60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2A5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/>
              <a:t>Discussion 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2BA218C-710F-E06A-C1C7-357824D427A6}"/>
              </a:ext>
            </a:extLst>
          </p:cNvPr>
          <p:cNvSpPr/>
          <p:nvPr/>
        </p:nvSpPr>
        <p:spPr>
          <a:xfrm>
            <a:off x="3537201" y="531628"/>
            <a:ext cx="4420496" cy="2897372"/>
          </a:xfrm>
          <a:prstGeom prst="cloudCallout">
            <a:avLst/>
          </a:prstGeom>
          <a:solidFill>
            <a:srgbClr val="27386C">
              <a:alpha val="3000"/>
            </a:srgbClr>
          </a:solidFill>
          <a:ln w="6350">
            <a:solidFill>
              <a:srgbClr val="273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D0006E6-0EFF-7009-AD2D-6FA50CEAE181}"/>
              </a:ext>
            </a:extLst>
          </p:cNvPr>
          <p:cNvSpPr/>
          <p:nvPr/>
        </p:nvSpPr>
        <p:spPr>
          <a:xfrm>
            <a:off x="6093519" y="2245088"/>
            <a:ext cx="4394531" cy="2880353"/>
          </a:xfrm>
          <a:prstGeom prst="cloudCallout">
            <a:avLst/>
          </a:prstGeom>
          <a:solidFill>
            <a:srgbClr val="27386C">
              <a:alpha val="3000"/>
            </a:srgbClr>
          </a:solidFill>
          <a:ln w="6350">
            <a:solidFill>
              <a:srgbClr val="273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A8E7A-7370-23AD-B9A0-217AA35BE250}"/>
              </a:ext>
            </a:extLst>
          </p:cNvPr>
          <p:cNvSpPr txBox="1">
            <a:spLocks/>
          </p:cNvSpPr>
          <p:nvPr/>
        </p:nvSpPr>
        <p:spPr>
          <a:xfrm>
            <a:off x="4300872" y="1574883"/>
            <a:ext cx="2867024" cy="6635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27386C"/>
                </a:solidFill>
              </a:rPr>
              <a:t>How a crisis led to opportunity?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F7AACBC-CB60-45D1-2999-CF91EB304E05}"/>
              </a:ext>
            </a:extLst>
          </p:cNvPr>
          <p:cNvSpPr txBox="1">
            <a:spLocks/>
          </p:cNvSpPr>
          <p:nvPr/>
        </p:nvSpPr>
        <p:spPr>
          <a:xfrm>
            <a:off x="6857272" y="3182788"/>
            <a:ext cx="2867024" cy="6635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27386C"/>
                </a:solidFill>
              </a:rPr>
              <a:t>Critical success factors and lessons learned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83B018AF-01C5-98A9-C3E6-5B03FF971CF2}"/>
              </a:ext>
            </a:extLst>
          </p:cNvPr>
          <p:cNvSpPr/>
          <p:nvPr/>
        </p:nvSpPr>
        <p:spPr>
          <a:xfrm>
            <a:off x="2523461" y="2949055"/>
            <a:ext cx="4018764" cy="2634060"/>
          </a:xfrm>
          <a:prstGeom prst="cloudCallout">
            <a:avLst/>
          </a:prstGeom>
          <a:solidFill>
            <a:srgbClr val="27386C">
              <a:alpha val="3000"/>
            </a:srgbClr>
          </a:solidFill>
          <a:ln w="6350">
            <a:solidFill>
              <a:srgbClr val="273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E410EB8-F167-1854-1453-5FA4E4F4F2F5}"/>
              </a:ext>
            </a:extLst>
          </p:cNvPr>
          <p:cNvSpPr txBox="1">
            <a:spLocks/>
          </p:cNvSpPr>
          <p:nvPr/>
        </p:nvSpPr>
        <p:spPr>
          <a:xfrm>
            <a:off x="3099331" y="3894994"/>
            <a:ext cx="2867024" cy="6635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27386C"/>
                </a:solidFill>
              </a:rPr>
              <a:t>Digital future beyond COVID-19</a:t>
            </a:r>
          </a:p>
        </p:txBody>
      </p:sp>
    </p:spTree>
    <p:extLst>
      <p:ext uri="{BB962C8B-B14F-4D97-AF65-F5344CB8AC3E}">
        <p14:creationId xmlns:p14="http://schemas.microsoft.com/office/powerpoint/2010/main" val="37576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09BF0B3-7652-D6F1-0BC2-A09CE9D1890E}"/>
              </a:ext>
            </a:extLst>
          </p:cNvPr>
          <p:cNvSpPr txBox="1">
            <a:spLocks/>
          </p:cNvSpPr>
          <p:nvPr/>
        </p:nvSpPr>
        <p:spPr>
          <a:xfrm>
            <a:off x="609600" y="2539280"/>
            <a:ext cx="8170258" cy="1625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TALOFA</a:t>
            </a:r>
            <a:r>
              <a:rPr lang="en-US" i="1"/>
              <a:t>PASS </a:t>
            </a:r>
            <a:r>
              <a:rPr lang="en-US"/>
              <a:t>Demo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4150A25-1FA0-6676-590F-7F0F9A45D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48020"/>
            <a:ext cx="3471990" cy="591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83917E-BF1F-4A0E-609B-04D76CF71BF7}"/>
              </a:ext>
            </a:extLst>
          </p:cNvPr>
          <p:cNvSpPr txBox="1"/>
          <p:nvPr/>
        </p:nvSpPr>
        <p:spPr>
          <a:xfrm>
            <a:off x="609600" y="4833283"/>
            <a:ext cx="88614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Roboto" panose="02000000000000000000" pitchFamily="2" charset="0"/>
              </a:rPr>
              <a:t>Kim Vo, </a:t>
            </a:r>
            <a:r>
              <a:rPr lang="en-US" sz="1600">
                <a:latin typeface="Roboto" panose="02000000000000000000" pitchFamily="2" charset="0"/>
              </a:rPr>
              <a:t>Product Manager, DataHouse Consulting </a:t>
            </a:r>
          </a:p>
          <a:p>
            <a:endParaRPr lang="en-US" sz="180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US" b="1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A7CAB1-F09B-6540-8B3E-276A1CAE44B7}"/>
              </a:ext>
            </a:extLst>
          </p:cNvPr>
          <p:cNvSpPr txBox="1"/>
          <p:nvPr/>
        </p:nvSpPr>
        <p:spPr>
          <a:xfrm>
            <a:off x="5012977" y="1733301"/>
            <a:ext cx="64796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URL : https://</a:t>
            </a:r>
            <a:r>
              <a:rPr lang="en-US" sz="24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eventbox.dev</a:t>
            </a:r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/survey/5RR5U30</a:t>
            </a:r>
          </a:p>
          <a:p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CE98D-0BAA-8B49-A5A4-52637ADAFD29}"/>
              </a:ext>
            </a:extLst>
          </p:cNvPr>
          <p:cNvSpPr txBox="1"/>
          <p:nvPr/>
        </p:nvSpPr>
        <p:spPr>
          <a:xfrm>
            <a:off x="5012977" y="2977845"/>
            <a:ext cx="628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Eddie Ontai | President | DataHouse Consulting</a:t>
            </a:r>
          </a:p>
          <a:p>
            <a:r>
              <a:rPr lang="en-US" sz="20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Email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: edward_ontai@datahouse.com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6F013-861E-954D-AB57-D4A4F02862E4}"/>
              </a:ext>
            </a:extLst>
          </p:cNvPr>
          <p:cNvSpPr txBox="1"/>
          <p:nvPr/>
        </p:nvSpPr>
        <p:spPr>
          <a:xfrm>
            <a:off x="256675" y="174552"/>
            <a:ext cx="407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Feedback Please!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E69BC-D2F8-644C-8262-91F9BC4C3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13" y="1227670"/>
            <a:ext cx="4208235" cy="42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5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097DF95828FE4AB0C3487BFB58E93A" ma:contentTypeVersion="16" ma:contentTypeDescription="Create a new document." ma:contentTypeScope="" ma:versionID="15f00d010846a101d841390187a9810b">
  <xsd:schema xmlns:xsd="http://www.w3.org/2001/XMLSchema" xmlns:xs="http://www.w3.org/2001/XMLSchema" xmlns:p="http://schemas.microsoft.com/office/2006/metadata/properties" xmlns:ns2="9a3493d9-1e33-4c41-8e39-391f8de1a481" xmlns:ns3="0a71824d-7dd7-4cf2-9af7-10db0ac3c3a7" targetNamespace="http://schemas.microsoft.com/office/2006/metadata/properties" ma:root="true" ma:fieldsID="c9d36681d6477a215a75840282536303" ns2:_="" ns3:_="">
    <xsd:import namespace="9a3493d9-1e33-4c41-8e39-391f8de1a481"/>
    <xsd:import namespace="0a71824d-7dd7-4cf2-9af7-10db0ac3c3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493d9-1e33-4c41-8e39-391f8de1a4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584a849-6425-41be-9232-c7b67993d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824d-7dd7-4cf2-9af7-10db0ac3c3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ca9ee81-b800-48bd-89e8-be9f5f5857e8}" ma:internalName="TaxCatchAll" ma:showField="CatchAllData" ma:web="0a71824d-7dd7-4cf2-9af7-10db0ac3c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3493d9-1e33-4c41-8e39-391f8de1a481">
      <Terms xmlns="http://schemas.microsoft.com/office/infopath/2007/PartnerControls"/>
    </lcf76f155ced4ddcb4097134ff3c332f>
    <TaxCatchAll xmlns="0a71824d-7dd7-4cf2-9af7-10db0ac3c3a7" xsi:nil="true"/>
    <SharedWithUsers xmlns="0a71824d-7dd7-4cf2-9af7-10db0ac3c3a7">
      <UserInfo>
        <DisplayName>Kim H. Vo</DisplayName>
        <AccountId>369</AccountId>
        <AccountType/>
      </UserInfo>
      <UserInfo>
        <DisplayName>Edward Ontai</DisplayName>
        <AccountId>17</AccountId>
        <AccountType/>
      </UserInfo>
      <UserInfo>
        <DisplayName>Hong Phan</DisplayName>
        <AccountId>27</AccountId>
        <AccountType/>
      </UserInfo>
      <UserInfo>
        <DisplayName>Zoe Mu</DisplayName>
        <AccountId>924</AccountId>
        <AccountType/>
      </UserInfo>
      <UserInfo>
        <DisplayName>Rachael Pasini</DisplayName>
        <AccountId>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C3D16E8-21C5-46C9-B82C-1ED566963A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8D10B8-3F01-400D-B5A6-39A373B38640}"/>
</file>

<file path=customXml/itemProps3.xml><?xml version="1.0" encoding="utf-8"?>
<ds:datastoreItem xmlns:ds="http://schemas.openxmlformats.org/officeDocument/2006/customXml" ds:itemID="{5A12C465-C417-43E7-973C-D0FA2B69D4DB}">
  <ds:schemaRefs>
    <ds:schemaRef ds:uri="http://www.w3.org/XML/1998/namespace"/>
    <ds:schemaRef ds:uri="a96d0ad3-f31c-4017-8092-55e06ba634b9"/>
    <ds:schemaRef ds:uri="http://schemas.microsoft.com/office/infopath/2007/PartnerControls"/>
    <ds:schemaRef ds:uri="85e17363-853d-4f83-a6f9-b45f614764e6"/>
    <ds:schemaRef ds:uri="http://schemas.microsoft.com/office/2006/documentManagement/types"/>
    <ds:schemaRef ds:uri="25a7f418-6399-491c-a4ad-343cbbee3cf1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Widescreen</PresentationFormat>
  <Paragraphs>44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Amazon Ember</vt:lpstr>
      <vt:lpstr>Arial</vt:lpstr>
      <vt:lpstr>Calibri</vt:lpstr>
      <vt:lpstr>Roboto</vt:lpstr>
      <vt:lpstr>Office Theme</vt:lpstr>
      <vt:lpstr>PowerPoint Presentation</vt:lpstr>
      <vt:lpstr>                          </vt:lpstr>
      <vt:lpstr>Repatriation and COVID Prevention</vt:lpstr>
      <vt:lpstr>Sustainable Public Health and Safety</vt:lpstr>
      <vt:lpstr>Vision for ASG Smart Government</vt:lpstr>
      <vt:lpstr>Desire for a Tech Workforce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</dc:title>
  <dc:creator>Minh Nguyễn</dc:creator>
  <cp:lastModifiedBy>Rachael Pasini</cp:lastModifiedBy>
  <cp:revision>1</cp:revision>
  <dcterms:created xsi:type="dcterms:W3CDTF">2022-06-13T02:11:09Z</dcterms:created>
  <dcterms:modified xsi:type="dcterms:W3CDTF">2022-07-26T18:59:55Z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0x01010015097DF95828FE4AB0C3487BFB58E93A</vt:lpwstr>
  </property>
  <property fmtid="{D5CDD505-2E9C-101B-9397-08002B2CF9AE}" pid="3" name="MediaServiceImageTags">
    <vt:lpwstr/>
  </property>
</Properties>
</file>