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6" r:id="rId5"/>
    <p:sldId id="257" r:id="rId6"/>
    <p:sldId id="4451" r:id="rId7"/>
    <p:sldId id="278" r:id="rId8"/>
    <p:sldId id="279" r:id="rId9"/>
    <p:sldId id="280" r:id="rId10"/>
    <p:sldId id="282" r:id="rId11"/>
    <p:sldId id="283" r:id="rId12"/>
    <p:sldId id="277" r:id="rId13"/>
    <p:sldId id="264" r:id="rId14"/>
    <p:sldId id="4427" r:id="rId15"/>
    <p:sldId id="4449" r:id="rId16"/>
    <p:sldId id="4428" r:id="rId17"/>
    <p:sldId id="4450" r:id="rId18"/>
    <p:sldId id="258" r:id="rId19"/>
    <p:sldId id="4453" r:id="rId20"/>
    <p:sldId id="4431" r:id="rId21"/>
    <p:sldId id="4432" r:id="rId22"/>
    <p:sldId id="4433" r:id="rId23"/>
    <p:sldId id="4434" r:id="rId24"/>
    <p:sldId id="4435" r:id="rId25"/>
    <p:sldId id="4436" r:id="rId26"/>
    <p:sldId id="4437" r:id="rId27"/>
    <p:sldId id="4438" r:id="rId28"/>
    <p:sldId id="4440" r:id="rId29"/>
    <p:sldId id="4441" r:id="rId30"/>
    <p:sldId id="4442" r:id="rId31"/>
    <p:sldId id="4443" r:id="rId32"/>
    <p:sldId id="259" r:id="rId33"/>
    <p:sldId id="4447" r:id="rId34"/>
    <p:sldId id="4448" r:id="rId35"/>
    <p:sldId id="4454" r:id="rId36"/>
    <p:sldId id="4455" r:id="rId37"/>
    <p:sldId id="4456" r:id="rId38"/>
    <p:sldId id="4457" r:id="rId39"/>
    <p:sldId id="4458" r:id="rId40"/>
    <p:sldId id="266" r:id="rId41"/>
    <p:sldId id="267" r:id="rId42"/>
    <p:sldId id="35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A5B"/>
    <a:srgbClr val="030D3E"/>
    <a:srgbClr val="273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A78041-67B2-44B1-A888-DB1ED452B892}" v="182" dt="2022-07-19T23:42:34.634"/>
    <p1510:client id="{6DE799A0-48F7-4D61-A375-8823782BD4E8}" v="47" dt="2022-07-20T21:26:52.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BC838-1573-4D2C-BDA1-6EF47CA791BE}"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72F99-7204-4A16-BBCF-540DE47474A0}" type="slidenum">
              <a:rPr lang="en-US" smtClean="0"/>
              <a:t>‹#›</a:t>
            </a:fld>
            <a:endParaRPr lang="en-US"/>
          </a:p>
        </p:txBody>
      </p:sp>
    </p:spTree>
    <p:extLst>
      <p:ext uri="{BB962C8B-B14F-4D97-AF65-F5344CB8AC3E}">
        <p14:creationId xmlns:p14="http://schemas.microsoft.com/office/powerpoint/2010/main" val="36321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2</a:t>
            </a:fld>
            <a:endParaRPr lang="en-US"/>
          </a:p>
        </p:txBody>
      </p:sp>
    </p:spTree>
    <p:extLst>
      <p:ext uri="{BB962C8B-B14F-4D97-AF65-F5344CB8AC3E}">
        <p14:creationId xmlns:p14="http://schemas.microsoft.com/office/powerpoint/2010/main" val="2130771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22</a:t>
            </a:fld>
            <a:endParaRPr lang="en-US"/>
          </a:p>
        </p:txBody>
      </p:sp>
    </p:spTree>
    <p:extLst>
      <p:ext uri="{BB962C8B-B14F-4D97-AF65-F5344CB8AC3E}">
        <p14:creationId xmlns:p14="http://schemas.microsoft.com/office/powerpoint/2010/main" val="2157326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23</a:t>
            </a:fld>
            <a:endParaRPr lang="en-US"/>
          </a:p>
        </p:txBody>
      </p:sp>
    </p:spTree>
    <p:extLst>
      <p:ext uri="{BB962C8B-B14F-4D97-AF65-F5344CB8AC3E}">
        <p14:creationId xmlns:p14="http://schemas.microsoft.com/office/powerpoint/2010/main" val="1439434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24</a:t>
            </a:fld>
            <a:endParaRPr lang="en-US"/>
          </a:p>
        </p:txBody>
      </p:sp>
    </p:spTree>
    <p:extLst>
      <p:ext uri="{BB962C8B-B14F-4D97-AF65-F5344CB8AC3E}">
        <p14:creationId xmlns:p14="http://schemas.microsoft.com/office/powerpoint/2010/main" val="220713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25</a:t>
            </a:fld>
            <a:endParaRPr lang="en-US"/>
          </a:p>
        </p:txBody>
      </p:sp>
    </p:spTree>
    <p:extLst>
      <p:ext uri="{BB962C8B-B14F-4D97-AF65-F5344CB8AC3E}">
        <p14:creationId xmlns:p14="http://schemas.microsoft.com/office/powerpoint/2010/main" val="795161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26</a:t>
            </a:fld>
            <a:endParaRPr lang="en-US"/>
          </a:p>
        </p:txBody>
      </p:sp>
    </p:spTree>
    <p:extLst>
      <p:ext uri="{BB962C8B-B14F-4D97-AF65-F5344CB8AC3E}">
        <p14:creationId xmlns:p14="http://schemas.microsoft.com/office/powerpoint/2010/main" val="2748298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27</a:t>
            </a:fld>
            <a:endParaRPr lang="en-US"/>
          </a:p>
        </p:txBody>
      </p:sp>
    </p:spTree>
    <p:extLst>
      <p:ext uri="{BB962C8B-B14F-4D97-AF65-F5344CB8AC3E}">
        <p14:creationId xmlns:p14="http://schemas.microsoft.com/office/powerpoint/2010/main" val="1087274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28</a:t>
            </a:fld>
            <a:endParaRPr lang="en-US"/>
          </a:p>
        </p:txBody>
      </p:sp>
    </p:spTree>
    <p:extLst>
      <p:ext uri="{BB962C8B-B14F-4D97-AF65-F5344CB8AC3E}">
        <p14:creationId xmlns:p14="http://schemas.microsoft.com/office/powerpoint/2010/main" val="483474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35</a:t>
            </a:fld>
            <a:endParaRPr lang="en-US"/>
          </a:p>
        </p:txBody>
      </p:sp>
    </p:spTree>
    <p:extLst>
      <p:ext uri="{BB962C8B-B14F-4D97-AF65-F5344CB8AC3E}">
        <p14:creationId xmlns:p14="http://schemas.microsoft.com/office/powerpoint/2010/main" val="4163112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2F99-7204-4A16-BBCF-540DE4747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112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39</a:t>
            </a:fld>
            <a:endParaRPr lang="en-US"/>
          </a:p>
        </p:txBody>
      </p:sp>
    </p:spTree>
    <p:extLst>
      <p:ext uri="{BB962C8B-B14F-4D97-AF65-F5344CB8AC3E}">
        <p14:creationId xmlns:p14="http://schemas.microsoft.com/office/powerpoint/2010/main" val="1738906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9</a:t>
            </a:fld>
            <a:endParaRPr lang="en-US"/>
          </a:p>
        </p:txBody>
      </p:sp>
    </p:spTree>
    <p:extLst>
      <p:ext uri="{BB962C8B-B14F-4D97-AF65-F5344CB8AC3E}">
        <p14:creationId xmlns:p14="http://schemas.microsoft.com/office/powerpoint/2010/main" val="55590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11</a:t>
            </a:fld>
            <a:endParaRPr lang="en-US"/>
          </a:p>
        </p:txBody>
      </p:sp>
    </p:spTree>
    <p:extLst>
      <p:ext uri="{BB962C8B-B14F-4D97-AF65-F5344CB8AC3E}">
        <p14:creationId xmlns:p14="http://schemas.microsoft.com/office/powerpoint/2010/main" val="49231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13</a:t>
            </a:fld>
            <a:endParaRPr lang="en-US"/>
          </a:p>
        </p:txBody>
      </p:sp>
    </p:spTree>
    <p:extLst>
      <p:ext uri="{BB962C8B-B14F-4D97-AF65-F5344CB8AC3E}">
        <p14:creationId xmlns:p14="http://schemas.microsoft.com/office/powerpoint/2010/main" val="77556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14</a:t>
            </a:fld>
            <a:endParaRPr lang="en-US"/>
          </a:p>
        </p:txBody>
      </p:sp>
    </p:spTree>
    <p:extLst>
      <p:ext uri="{BB962C8B-B14F-4D97-AF65-F5344CB8AC3E}">
        <p14:creationId xmlns:p14="http://schemas.microsoft.com/office/powerpoint/2010/main" val="3187126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18</a:t>
            </a:fld>
            <a:endParaRPr lang="en-US"/>
          </a:p>
        </p:txBody>
      </p:sp>
    </p:spTree>
    <p:extLst>
      <p:ext uri="{BB962C8B-B14F-4D97-AF65-F5344CB8AC3E}">
        <p14:creationId xmlns:p14="http://schemas.microsoft.com/office/powerpoint/2010/main" val="2809024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19</a:t>
            </a:fld>
            <a:endParaRPr lang="en-US"/>
          </a:p>
        </p:txBody>
      </p:sp>
    </p:spTree>
    <p:extLst>
      <p:ext uri="{BB962C8B-B14F-4D97-AF65-F5344CB8AC3E}">
        <p14:creationId xmlns:p14="http://schemas.microsoft.com/office/powerpoint/2010/main" val="2426109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20</a:t>
            </a:fld>
            <a:endParaRPr lang="en-US"/>
          </a:p>
        </p:txBody>
      </p:sp>
    </p:spTree>
    <p:extLst>
      <p:ext uri="{BB962C8B-B14F-4D97-AF65-F5344CB8AC3E}">
        <p14:creationId xmlns:p14="http://schemas.microsoft.com/office/powerpoint/2010/main" val="2518172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72F99-7204-4A16-BBCF-540DE47474A0}" type="slidenum">
              <a:rPr lang="en-US" smtClean="0"/>
              <a:t>21</a:t>
            </a:fld>
            <a:endParaRPr lang="en-US"/>
          </a:p>
        </p:txBody>
      </p:sp>
    </p:spTree>
    <p:extLst>
      <p:ext uri="{BB962C8B-B14F-4D97-AF65-F5344CB8AC3E}">
        <p14:creationId xmlns:p14="http://schemas.microsoft.com/office/powerpoint/2010/main" val="3581674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A4E6B7-A926-B798-0C44-0E9F072E3F35}"/>
              </a:ext>
            </a:extLst>
          </p:cNvPr>
          <p:cNvSpPr>
            <a:spLocks noGrp="1"/>
          </p:cNvSpPr>
          <p:nvPr>
            <p:ph type="sldNum" sz="quarter" idx="10"/>
          </p:nvPr>
        </p:nvSpPr>
        <p:spPr/>
        <p:txBody>
          <a:bodyPr/>
          <a:lstStyle/>
          <a:p>
            <a:fld id="{9F3FA615-6054-4516-BDE3-D6918E9DA91B}" type="slidenum">
              <a:rPr lang="en-US" smtClean="0"/>
              <a:t>‹#›</a:t>
            </a:fld>
            <a:endParaRPr lang="en-US"/>
          </a:p>
        </p:txBody>
      </p:sp>
      <p:pic>
        <p:nvPicPr>
          <p:cNvPr id="4" name="Picture 3">
            <a:extLst>
              <a:ext uri="{FF2B5EF4-FFF2-40B4-BE49-F238E27FC236}">
                <a16:creationId xmlns:a16="http://schemas.microsoft.com/office/drawing/2014/main" id="{235F8D54-3DB7-4431-C602-29D1E66DAC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1E9EF539-C8F3-C899-508C-38985716D6C8}"/>
              </a:ext>
            </a:extLst>
          </p:cNvPr>
          <p:cNvSpPr>
            <a:spLocks noGrp="1"/>
          </p:cNvSpPr>
          <p:nvPr>
            <p:ph type="subTitle" idx="1" hasCustomPrompt="1"/>
          </p:nvPr>
        </p:nvSpPr>
        <p:spPr>
          <a:xfrm>
            <a:off x="800791" y="2584770"/>
            <a:ext cx="6467475" cy="643362"/>
          </a:xfrm>
        </p:spPr>
        <p:txBody>
          <a:bodyPr lIns="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subtitle here</a:t>
            </a:r>
          </a:p>
        </p:txBody>
      </p:sp>
      <p:sp>
        <p:nvSpPr>
          <p:cNvPr id="6" name="Text Placeholder 17">
            <a:extLst>
              <a:ext uri="{FF2B5EF4-FFF2-40B4-BE49-F238E27FC236}">
                <a16:creationId xmlns:a16="http://schemas.microsoft.com/office/drawing/2014/main" id="{3A6D2BE7-4CA0-8A28-CFB6-6389EEFD2C3C}"/>
              </a:ext>
            </a:extLst>
          </p:cNvPr>
          <p:cNvSpPr>
            <a:spLocks noGrp="1"/>
          </p:cNvSpPr>
          <p:nvPr>
            <p:ph type="body" sz="quarter" idx="13" hasCustomPrompt="1"/>
          </p:nvPr>
        </p:nvSpPr>
        <p:spPr>
          <a:xfrm>
            <a:off x="800791" y="4256936"/>
            <a:ext cx="4800600" cy="409575"/>
          </a:xfrm>
        </p:spPr>
        <p:txBody>
          <a:bodyPr lIns="0"/>
          <a:lstStyle>
            <a:lvl1pPr marL="0" indent="0">
              <a:buNone/>
              <a:defRPr sz="2000" b="1">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a:t>Speaker name</a:t>
            </a:r>
          </a:p>
        </p:txBody>
      </p:sp>
      <p:sp>
        <p:nvSpPr>
          <p:cNvPr id="7" name="Text Placeholder 17">
            <a:extLst>
              <a:ext uri="{FF2B5EF4-FFF2-40B4-BE49-F238E27FC236}">
                <a16:creationId xmlns:a16="http://schemas.microsoft.com/office/drawing/2014/main" id="{FF276700-AD65-AFD9-0D5F-1F80298A496E}"/>
              </a:ext>
            </a:extLst>
          </p:cNvPr>
          <p:cNvSpPr>
            <a:spLocks noGrp="1"/>
          </p:cNvSpPr>
          <p:nvPr>
            <p:ph type="body" sz="quarter" idx="14" hasCustomPrompt="1"/>
          </p:nvPr>
        </p:nvSpPr>
        <p:spPr>
          <a:xfrm>
            <a:off x="800791" y="4589316"/>
            <a:ext cx="4800600" cy="634450"/>
          </a:xfrm>
        </p:spPr>
        <p:txBody>
          <a:bodyPr lIns="0"/>
          <a:lstStyle>
            <a:lvl1pPr marL="0" indent="0">
              <a:spcAft>
                <a:spcPts val="300"/>
              </a:spcAft>
              <a:buNone/>
              <a:defRPr sz="16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a:t>Speaker title</a:t>
            </a:r>
            <a:br>
              <a:rPr lang="en-US"/>
            </a:br>
            <a:r>
              <a:rPr lang="en-US"/>
              <a:t>Company</a:t>
            </a:r>
          </a:p>
        </p:txBody>
      </p:sp>
      <p:sp>
        <p:nvSpPr>
          <p:cNvPr id="8" name="Rectangle 7">
            <a:extLst>
              <a:ext uri="{FF2B5EF4-FFF2-40B4-BE49-F238E27FC236}">
                <a16:creationId xmlns:a16="http://schemas.microsoft.com/office/drawing/2014/main" id="{DC945F17-A121-B028-494E-B60A682CBD3D}"/>
              </a:ext>
            </a:extLst>
          </p:cNvPr>
          <p:cNvSpPr/>
          <p:nvPr userDrawn="1"/>
        </p:nvSpPr>
        <p:spPr>
          <a:xfrm>
            <a:off x="0" y="5918662"/>
            <a:ext cx="12192000" cy="939339"/>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9A97358-7E56-D975-7AE0-7A0C60CD3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768" y="5942379"/>
            <a:ext cx="1170504" cy="682795"/>
          </a:xfrm>
          <a:prstGeom prst="rect">
            <a:avLst/>
          </a:prstGeom>
        </p:spPr>
      </p:pic>
      <p:pic>
        <p:nvPicPr>
          <p:cNvPr id="11" name="Picture 10">
            <a:extLst>
              <a:ext uri="{FF2B5EF4-FFF2-40B4-BE49-F238E27FC236}">
                <a16:creationId xmlns:a16="http://schemas.microsoft.com/office/drawing/2014/main" id="{C362F280-F399-6ED0-D96F-3E387A386F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48010" y="6068152"/>
            <a:ext cx="1862415" cy="347444"/>
          </a:xfrm>
          <a:prstGeom prst="rect">
            <a:avLst/>
          </a:prstGeom>
        </p:spPr>
      </p:pic>
      <p:pic>
        <p:nvPicPr>
          <p:cNvPr id="12" name="Picture 11">
            <a:extLst>
              <a:ext uri="{FF2B5EF4-FFF2-40B4-BE49-F238E27FC236}">
                <a16:creationId xmlns:a16="http://schemas.microsoft.com/office/drawing/2014/main" id="{A7127EF9-F3CE-59AA-D9B1-436A5B7F16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6088" y="6087506"/>
            <a:ext cx="649422" cy="388543"/>
          </a:xfrm>
          <a:prstGeom prst="rect">
            <a:avLst/>
          </a:prstGeom>
        </p:spPr>
      </p:pic>
      <p:sp>
        <p:nvSpPr>
          <p:cNvPr id="13" name="Title 1">
            <a:extLst>
              <a:ext uri="{FF2B5EF4-FFF2-40B4-BE49-F238E27FC236}">
                <a16:creationId xmlns:a16="http://schemas.microsoft.com/office/drawing/2014/main" id="{C2E1CEFC-5D88-C5E1-3095-B5661EAD8BC0}"/>
              </a:ext>
            </a:extLst>
          </p:cNvPr>
          <p:cNvSpPr>
            <a:spLocks noGrp="1"/>
          </p:cNvSpPr>
          <p:nvPr>
            <p:ph type="ctrTitle" hasCustomPrompt="1"/>
          </p:nvPr>
        </p:nvSpPr>
        <p:spPr>
          <a:xfrm>
            <a:off x="688570" y="1779494"/>
            <a:ext cx="6309534" cy="723900"/>
          </a:xfrm>
        </p:spPr>
        <p:txBody>
          <a:bodyPr anchor="t">
            <a:noAutofit/>
          </a:bodyPr>
          <a:lstStyle>
            <a:lvl1pPr algn="l">
              <a:defRPr sz="5000" b="1">
                <a:solidFill>
                  <a:schemeClr val="bg1"/>
                </a:solidFill>
              </a:defRPr>
            </a:lvl1pPr>
          </a:lstStyle>
          <a:p>
            <a:r>
              <a:rPr lang="en-US"/>
              <a:t>Type title here</a:t>
            </a:r>
          </a:p>
        </p:txBody>
      </p:sp>
      <p:sp>
        <p:nvSpPr>
          <p:cNvPr id="14" name="Slide Number Placeholder 4">
            <a:extLst>
              <a:ext uri="{FF2B5EF4-FFF2-40B4-BE49-F238E27FC236}">
                <a16:creationId xmlns:a16="http://schemas.microsoft.com/office/drawing/2014/main" id="{C299A416-B89B-5536-2158-82D0F360E2F9}"/>
              </a:ext>
            </a:extLst>
          </p:cNvPr>
          <p:cNvSpPr txBox="1">
            <a:spLocks/>
          </p:cNvSpPr>
          <p:nvPr userDrawn="1"/>
        </p:nvSpPr>
        <p:spPr>
          <a:xfrm>
            <a:off x="9155548" y="61254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mtClean="0"/>
              <a:pPr/>
              <a:t>‹#›</a:t>
            </a:fld>
            <a:endParaRPr lang="en-US"/>
          </a:p>
        </p:txBody>
      </p:sp>
      <p:sp>
        <p:nvSpPr>
          <p:cNvPr id="2" name="TextBox 1">
            <a:extLst>
              <a:ext uri="{FF2B5EF4-FFF2-40B4-BE49-F238E27FC236}">
                <a16:creationId xmlns:a16="http://schemas.microsoft.com/office/drawing/2014/main" id="{76720930-AEE0-A3C7-A6DA-AC74A7E20525}"/>
              </a:ext>
            </a:extLst>
          </p:cNvPr>
          <p:cNvSpPr txBox="1"/>
          <p:nvPr userDrawn="1"/>
        </p:nvSpPr>
        <p:spPr>
          <a:xfrm>
            <a:off x="688570" y="6579123"/>
            <a:ext cx="8332304" cy="215444"/>
          </a:xfrm>
          <a:prstGeom prst="rect">
            <a:avLst/>
          </a:prstGeom>
          <a:noFill/>
        </p:spPr>
        <p:txBody>
          <a:bodyPr wrap="square" rtlCol="0">
            <a:spAutoFit/>
          </a:bodyPr>
          <a:lstStyle/>
          <a:p>
            <a:r>
              <a:rPr lang="en-US" sz="800" i="1">
                <a:solidFill>
                  <a:schemeClr val="bg1">
                    <a:lumMod val="75000"/>
                  </a:schemeClr>
                </a:solidFill>
              </a:rPr>
              <a:t>The content herein is proprietary property, trade protected, privileged and only for the intended recipient and may not be </a:t>
            </a:r>
            <a:r>
              <a:rPr lang="en-US" sz="800" i="1">
                <a:solidFill>
                  <a:schemeClr val="bg1">
                    <a:lumMod val="75000"/>
                  </a:schemeClr>
                </a:solidFill>
                <a:latin typeface="+mn-lt"/>
              </a:rPr>
              <a:t>used</a:t>
            </a:r>
            <a:r>
              <a:rPr lang="en-US" sz="800" i="1">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AF25001E-24C6-E727-94BE-81079194F8CF}"/>
              </a:ext>
            </a:extLst>
          </p:cNvPr>
          <p:cNvSpPr txBox="1"/>
          <p:nvPr userDrawn="1"/>
        </p:nvSpPr>
        <p:spPr>
          <a:xfrm>
            <a:off x="717768" y="505444"/>
            <a:ext cx="6467474" cy="461665"/>
          </a:xfrm>
          <a:prstGeom prst="rect">
            <a:avLst/>
          </a:prstGeom>
          <a:noFill/>
        </p:spPr>
        <p:txBody>
          <a:bodyPr wrap="square" rtlCol="0">
            <a:spAutoFit/>
          </a:bodyPr>
          <a:lstStyle/>
          <a:p>
            <a:r>
              <a:rPr lang="en-US" sz="2400" b="1">
                <a:solidFill>
                  <a:schemeClr val="bg1"/>
                </a:solidFill>
                <a:latin typeface="+mj-lt"/>
              </a:rPr>
              <a:t>Hawaii Cloud Innovation Summit 2022</a:t>
            </a:r>
          </a:p>
        </p:txBody>
      </p:sp>
      <p:pic>
        <p:nvPicPr>
          <p:cNvPr id="17" name="Picture 16">
            <a:extLst>
              <a:ext uri="{FF2B5EF4-FFF2-40B4-BE49-F238E27FC236}">
                <a16:creationId xmlns:a16="http://schemas.microsoft.com/office/drawing/2014/main" id="{0C44B310-207B-90BB-FCF4-B308C12AFDC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1122" y="5639264"/>
            <a:ext cx="1251111" cy="1251111"/>
          </a:xfrm>
          <a:prstGeom prst="rect">
            <a:avLst/>
          </a:prstGeom>
        </p:spPr>
      </p:pic>
      <p:pic>
        <p:nvPicPr>
          <p:cNvPr id="19" name="Picture 18">
            <a:extLst>
              <a:ext uri="{FF2B5EF4-FFF2-40B4-BE49-F238E27FC236}">
                <a16:creationId xmlns:a16="http://schemas.microsoft.com/office/drawing/2014/main" id="{C5EA2F1A-AFBB-2ACE-EE68-299B3985D3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68305" y="6022063"/>
            <a:ext cx="1543739" cy="493190"/>
          </a:xfrm>
          <a:prstGeom prst="rect">
            <a:avLst/>
          </a:prstGeom>
        </p:spPr>
      </p:pic>
    </p:spTree>
    <p:extLst>
      <p:ext uri="{BB962C8B-B14F-4D97-AF65-F5344CB8AC3E}">
        <p14:creationId xmlns:p14="http://schemas.microsoft.com/office/powerpoint/2010/main" val="252740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lumn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4A56D-4510-34AD-C6A2-56AED009D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609600" y="2039935"/>
            <a:ext cx="2377440" cy="3586165"/>
          </a:xfrm>
        </p:spPr>
        <p:txBody>
          <a:bodyPr lIns="0"/>
          <a:lstStyle>
            <a:lvl1pPr marL="0" indent="0">
              <a:spcAft>
                <a:spcPts val="1800"/>
              </a:spcAft>
              <a:buNone/>
              <a:defRPr sz="2000"/>
            </a:lvl1pPr>
          </a:lstStyle>
          <a:p>
            <a:pPr lvl="0"/>
            <a:r>
              <a:rPr lang="en-US"/>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609600"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3471333"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3471333" y="2039935"/>
            <a:ext cx="2377440" cy="3586165"/>
          </a:xfrm>
        </p:spPr>
        <p:txBody>
          <a:bodyPr lIns="0"/>
          <a:lstStyle>
            <a:lvl1pPr marL="0" indent="0">
              <a:spcAft>
                <a:spcPts val="1800"/>
              </a:spcAft>
              <a:buNone/>
              <a:defRPr sz="2000"/>
            </a:lvl1pPr>
          </a:lstStyle>
          <a:p>
            <a:pPr lvl="0"/>
            <a:r>
              <a:rPr lang="en-US"/>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6333066"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6333066" y="2039935"/>
            <a:ext cx="2377440" cy="3586165"/>
          </a:xfrm>
        </p:spPr>
        <p:txBody>
          <a:bodyPr lIns="0"/>
          <a:lstStyle>
            <a:lvl1pPr marL="0" indent="0">
              <a:spcAft>
                <a:spcPts val="1800"/>
              </a:spcAft>
              <a:buNone/>
              <a:defRPr sz="2000"/>
            </a:lvl1pPr>
          </a:lstStyle>
          <a:p>
            <a:pPr lvl="0"/>
            <a:r>
              <a:rPr lang="en-US"/>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9194799"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9194799" y="2039935"/>
            <a:ext cx="2377440" cy="3586165"/>
          </a:xfrm>
        </p:spPr>
        <p:txBody>
          <a:bodyPr lIns="0"/>
          <a:lstStyle>
            <a:lvl1pPr marL="0" indent="0">
              <a:spcAft>
                <a:spcPts val="1800"/>
              </a:spcAft>
              <a:buNone/>
              <a:defRPr sz="2000"/>
            </a:lvl1pPr>
          </a:lstStyle>
          <a:p>
            <a:pPr lvl="0"/>
            <a:r>
              <a:rPr lang="en-US"/>
              <a:t>Enter text</a:t>
            </a:r>
          </a:p>
        </p:txBody>
      </p:sp>
      <p:sp>
        <p:nvSpPr>
          <p:cNvPr id="16" name="Slide Number Placeholder 2">
            <a:extLst>
              <a:ext uri="{FF2B5EF4-FFF2-40B4-BE49-F238E27FC236}">
                <a16:creationId xmlns:a16="http://schemas.microsoft.com/office/drawing/2014/main" id="{F3CEF369-167F-D751-53A9-BCCC0F34FB2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a:solidFill>
                <a:schemeClr val="tx1"/>
              </a:solidFill>
            </a:endParaRPr>
          </a:p>
        </p:txBody>
      </p:sp>
      <p:sp>
        <p:nvSpPr>
          <p:cNvPr id="36" name="TextBox 35">
            <a:extLst>
              <a:ext uri="{FF2B5EF4-FFF2-40B4-BE49-F238E27FC236}">
                <a16:creationId xmlns:a16="http://schemas.microsoft.com/office/drawing/2014/main" id="{84AF3CD9-986C-D868-07B7-B7A3ED0C0E5E}"/>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65000"/>
                  </a:schemeClr>
                </a:solidFill>
              </a:rPr>
              <a:t>The content herein is proprietary property, trade protected, privileged and only for the intended recipient and may not be </a:t>
            </a:r>
            <a:r>
              <a:rPr lang="en-US" sz="700" i="1">
                <a:solidFill>
                  <a:schemeClr val="bg1">
                    <a:lumMod val="65000"/>
                  </a:schemeClr>
                </a:solidFill>
                <a:latin typeface="+mn-lt"/>
              </a:rPr>
              <a:t>used</a:t>
            </a:r>
            <a:r>
              <a:rPr lang="en-US" sz="700" i="1">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440ABAB0-F50C-0DBB-03E3-F7E3FA952C25}"/>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rPr>
              <a:t>Hawaii Cloud Innovation Summit 2022</a:t>
            </a:r>
          </a:p>
        </p:txBody>
      </p:sp>
      <p:pic>
        <p:nvPicPr>
          <p:cNvPr id="24" name="Picture 23">
            <a:extLst>
              <a:ext uri="{FF2B5EF4-FFF2-40B4-BE49-F238E27FC236}">
                <a16:creationId xmlns:a16="http://schemas.microsoft.com/office/drawing/2014/main" id="{F57322F4-B667-8B5B-D6EA-E0C0EBE4D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5" name="Picture 24">
            <a:extLst>
              <a:ext uri="{FF2B5EF4-FFF2-40B4-BE49-F238E27FC236}">
                <a16:creationId xmlns:a16="http://schemas.microsoft.com/office/drawing/2014/main" id="{D7AA1672-330D-C207-2090-5987FC382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31" name="Picture 30">
            <a:extLst>
              <a:ext uri="{FF2B5EF4-FFF2-40B4-BE49-F238E27FC236}">
                <a16:creationId xmlns:a16="http://schemas.microsoft.com/office/drawing/2014/main" id="{EE753076-A346-EE97-6911-6150ECAF01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32" name="Picture 31">
            <a:extLst>
              <a:ext uri="{FF2B5EF4-FFF2-40B4-BE49-F238E27FC236}">
                <a16:creationId xmlns:a16="http://schemas.microsoft.com/office/drawing/2014/main" id="{9C65F9A3-AFBE-2906-CD2E-7FE5E09A85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33" name="Picture 32">
            <a:extLst>
              <a:ext uri="{FF2B5EF4-FFF2-40B4-BE49-F238E27FC236}">
                <a16:creationId xmlns:a16="http://schemas.microsoft.com/office/drawing/2014/main" id="{847BB392-C52E-F04E-2792-141DBAF79F9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273397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C0BF6-B359-0E45-0FF0-2CF697467E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620712" y="914400"/>
            <a:ext cx="10950576" cy="609600"/>
          </a:xfrm>
        </p:spPr>
        <p:txBody>
          <a:bodyPr anchor="t"/>
          <a:lstStyle>
            <a:lvl1pPr>
              <a:defRPr sz="3200">
                <a:solidFill>
                  <a:schemeClr val="bg1"/>
                </a:solidFill>
              </a:defRPr>
            </a:lvl1pPr>
          </a:lstStyle>
          <a:p>
            <a:r>
              <a:rPr lang="en-US"/>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5803900" y="1737360"/>
            <a:ext cx="5767388" cy="4471416"/>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609600" y="2039936"/>
            <a:ext cx="4787900" cy="4170363"/>
          </a:xfrm>
        </p:spPr>
        <p:txBody>
          <a:bodyPr lIns="0"/>
          <a:lstStyle>
            <a:lvl1pPr marL="0" indent="0">
              <a:spcAft>
                <a:spcPts val="1800"/>
              </a:spcAft>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609600" y="1704992"/>
            <a:ext cx="478790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9" name="Slide Number Placeholder 2">
            <a:extLst>
              <a:ext uri="{FF2B5EF4-FFF2-40B4-BE49-F238E27FC236}">
                <a16:creationId xmlns:a16="http://schemas.microsoft.com/office/drawing/2014/main" id="{6F24E7BB-EE7B-94F2-7C91-E70D54FD9FF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
        <p:nvSpPr>
          <p:cNvPr id="34" name="TextBox 33">
            <a:extLst>
              <a:ext uri="{FF2B5EF4-FFF2-40B4-BE49-F238E27FC236}">
                <a16:creationId xmlns:a16="http://schemas.microsoft.com/office/drawing/2014/main" id="{3BCAFBB3-4B98-AE5E-46DF-7A49DFCA4F8C}"/>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75000"/>
                  </a:schemeClr>
                </a:solidFill>
              </a:rPr>
              <a:t>The content herein is proprietary property, trade protected, privileged and only for the intended recipient and may not be </a:t>
            </a:r>
            <a:r>
              <a:rPr lang="en-US" sz="700" i="1">
                <a:solidFill>
                  <a:schemeClr val="bg1">
                    <a:lumMod val="75000"/>
                  </a:schemeClr>
                </a:solidFill>
                <a:latin typeface="+mn-lt"/>
              </a:rPr>
              <a:t>used</a:t>
            </a:r>
            <a:r>
              <a:rPr lang="en-US" sz="700" i="1">
                <a:solidFill>
                  <a:schemeClr val="bg1">
                    <a:lumMod val="75000"/>
                  </a:schemeClr>
                </a:solidFill>
              </a:rPr>
              <a:t>, published, duplicated, or redistributed.</a:t>
            </a:r>
          </a:p>
        </p:txBody>
      </p:sp>
      <p:sp>
        <p:nvSpPr>
          <p:cNvPr id="20" name="TextBox 19">
            <a:extLst>
              <a:ext uri="{FF2B5EF4-FFF2-40B4-BE49-F238E27FC236}">
                <a16:creationId xmlns:a16="http://schemas.microsoft.com/office/drawing/2014/main" id="{A06A6F55-63A4-2B5B-008D-132FDB1857AA}"/>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9913CE67-59B6-F6B2-CE63-D55B0C849A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1" name="Picture 20">
            <a:extLst>
              <a:ext uri="{FF2B5EF4-FFF2-40B4-BE49-F238E27FC236}">
                <a16:creationId xmlns:a16="http://schemas.microsoft.com/office/drawing/2014/main" id="{0B8DDA3F-AB4D-8196-31AD-A42FDECEF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2" name="Picture 21">
            <a:extLst>
              <a:ext uri="{FF2B5EF4-FFF2-40B4-BE49-F238E27FC236}">
                <a16:creationId xmlns:a16="http://schemas.microsoft.com/office/drawing/2014/main" id="{92D24E83-6EA2-B7E6-4AC1-D094EC07DD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4" name="Picture 23">
            <a:extLst>
              <a:ext uri="{FF2B5EF4-FFF2-40B4-BE49-F238E27FC236}">
                <a16:creationId xmlns:a16="http://schemas.microsoft.com/office/drawing/2014/main" id="{0FFAA86F-0F15-0FB9-9886-BE97947888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5" name="Picture 24">
            <a:extLst>
              <a:ext uri="{FF2B5EF4-FFF2-40B4-BE49-F238E27FC236}">
                <a16:creationId xmlns:a16="http://schemas.microsoft.com/office/drawing/2014/main" id="{7BACFE79-2F8F-33C2-69DA-A6F91473D4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652271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05C4A-63B4-6F1A-2490-C69E345D83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620712" y="914400"/>
            <a:ext cx="10950576" cy="609600"/>
          </a:xfrm>
        </p:spPr>
        <p:txBody>
          <a:bodyPr anchor="t"/>
          <a:lstStyle>
            <a:lvl1pPr>
              <a:defRPr sz="3200">
                <a:solidFill>
                  <a:srgbClr val="162A5B"/>
                </a:solidFill>
              </a:defRPr>
            </a:lvl1pPr>
          </a:lstStyle>
          <a:p>
            <a:r>
              <a:rPr lang="en-US"/>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5803900" y="1737360"/>
            <a:ext cx="5767388" cy="4471416"/>
          </a:xfrm>
        </p:spPr>
        <p:txBody>
          <a:bodyPr/>
          <a:lstStyle>
            <a:lvl1pPr marL="0" indent="0">
              <a:buNone/>
              <a:defRPr sz="3200">
                <a:solidFill>
                  <a:srgbClr val="162A5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609600" y="2039936"/>
            <a:ext cx="4787900" cy="4170363"/>
          </a:xfrm>
        </p:spPr>
        <p:txBody>
          <a:bodyPr lIns="0"/>
          <a:lstStyle>
            <a:lvl1pPr marL="0" indent="0">
              <a:spcAft>
                <a:spcPts val="18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609600" y="1704992"/>
            <a:ext cx="478790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7" name="Slide Number Placeholder 2">
            <a:extLst>
              <a:ext uri="{FF2B5EF4-FFF2-40B4-BE49-F238E27FC236}">
                <a16:creationId xmlns:a16="http://schemas.microsoft.com/office/drawing/2014/main" id="{24E5B0B6-37C7-72DF-79D9-0310A60E58C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a:solidFill>
                <a:schemeClr val="tx1"/>
              </a:solidFill>
            </a:endParaRPr>
          </a:p>
        </p:txBody>
      </p:sp>
      <p:sp>
        <p:nvSpPr>
          <p:cNvPr id="29" name="TextBox 28">
            <a:extLst>
              <a:ext uri="{FF2B5EF4-FFF2-40B4-BE49-F238E27FC236}">
                <a16:creationId xmlns:a16="http://schemas.microsoft.com/office/drawing/2014/main" id="{C2B2246A-8B27-93D8-22DA-8257C80B5ADA}"/>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65000"/>
                  </a:schemeClr>
                </a:solidFill>
              </a:rPr>
              <a:t>The content herein is proprietary property, trade protected, privileged and only for the intended recipient and may not be </a:t>
            </a:r>
            <a:r>
              <a:rPr lang="en-US" sz="700" i="1">
                <a:solidFill>
                  <a:schemeClr val="bg1">
                    <a:lumMod val="65000"/>
                  </a:schemeClr>
                </a:solidFill>
                <a:latin typeface="+mn-lt"/>
              </a:rPr>
              <a:t>used</a:t>
            </a:r>
            <a:r>
              <a:rPr lang="en-US" sz="700" i="1">
                <a:solidFill>
                  <a:schemeClr val="bg1">
                    <a:lumMod val="65000"/>
                  </a:schemeClr>
                </a:solidFill>
              </a:rPr>
              <a:t>, published, duplicated, or redistributed.</a:t>
            </a:r>
          </a:p>
        </p:txBody>
      </p:sp>
      <p:sp>
        <p:nvSpPr>
          <p:cNvPr id="19" name="TextBox 18">
            <a:extLst>
              <a:ext uri="{FF2B5EF4-FFF2-40B4-BE49-F238E27FC236}">
                <a16:creationId xmlns:a16="http://schemas.microsoft.com/office/drawing/2014/main" id="{2668EB31-01E3-C05C-C7F3-B0DFA6A05E42}"/>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888AA5B9-A934-0015-7265-7F14695C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0" name="Picture 19">
            <a:extLst>
              <a:ext uri="{FF2B5EF4-FFF2-40B4-BE49-F238E27FC236}">
                <a16:creationId xmlns:a16="http://schemas.microsoft.com/office/drawing/2014/main" id="{ADD06617-E749-AA07-07F9-187DD40CD2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1" name="Picture 20">
            <a:extLst>
              <a:ext uri="{FF2B5EF4-FFF2-40B4-BE49-F238E27FC236}">
                <a16:creationId xmlns:a16="http://schemas.microsoft.com/office/drawing/2014/main" id="{2C84DE29-F7AC-9966-8C7C-7CA35768EF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2" name="Picture 21">
            <a:extLst>
              <a:ext uri="{FF2B5EF4-FFF2-40B4-BE49-F238E27FC236}">
                <a16:creationId xmlns:a16="http://schemas.microsoft.com/office/drawing/2014/main" id="{0BF3D4E7-85B1-F778-AB3E-DCD94B0C34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3" name="Picture 22">
            <a:extLst>
              <a:ext uri="{FF2B5EF4-FFF2-40B4-BE49-F238E27FC236}">
                <a16:creationId xmlns:a16="http://schemas.microsoft.com/office/drawing/2014/main" id="{ABB261F3-1164-33E0-88CE-2D3FE67D385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715514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609600" y="914400"/>
            <a:ext cx="10972800" cy="609601"/>
          </a:xfrm>
        </p:spPr>
        <p:txBody>
          <a:bodyPr/>
          <a:lstStyle>
            <a:lvl1pPr>
              <a:defRPr>
                <a:solidFill>
                  <a:schemeClr val="bg1"/>
                </a:solidFill>
              </a:defRPr>
            </a:lvl1pPr>
          </a:lstStyle>
          <a:p>
            <a:r>
              <a:rPr lang="en-US"/>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790843" y="2194560"/>
            <a:ext cx="1828800" cy="1097280"/>
          </a:xfrm>
        </p:spPr>
        <p:txBody>
          <a:bodyPr/>
          <a:lstStyle>
            <a:lvl1pPr marL="0" indent="0">
              <a:buNone/>
              <a:defRPr sz="1800">
                <a:solidFill>
                  <a:schemeClr val="bg1"/>
                </a:solidFill>
              </a:defRPr>
            </a:lvl1pPr>
          </a:lstStyle>
          <a:p>
            <a:pPr lvl="0"/>
            <a:r>
              <a:rPr lang="en-US"/>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3584843" y="2194560"/>
            <a:ext cx="1828800" cy="1097280"/>
          </a:xfrm>
        </p:spPr>
        <p:txBody>
          <a:bodyPr/>
          <a:lstStyle>
            <a:lvl1pPr marL="0" indent="0">
              <a:buNone/>
              <a:defRPr sz="1800">
                <a:solidFill>
                  <a:schemeClr val="bg1"/>
                </a:solidFill>
              </a:defRPr>
            </a:lvl1pPr>
          </a:lstStyle>
          <a:p>
            <a:pPr lvl="0"/>
            <a:r>
              <a:rPr lang="en-US"/>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6378843" y="2194560"/>
            <a:ext cx="1828800" cy="1097280"/>
          </a:xfrm>
        </p:spPr>
        <p:txBody>
          <a:bodyPr/>
          <a:lstStyle>
            <a:lvl1pPr marL="0" indent="0">
              <a:buNone/>
              <a:defRPr sz="1800">
                <a:solidFill>
                  <a:schemeClr val="bg1"/>
                </a:solidFill>
              </a:defRPr>
            </a:lvl1pPr>
          </a:lstStyle>
          <a:p>
            <a:pPr lvl="0"/>
            <a:r>
              <a:rPr lang="en-US"/>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9172843" y="2194560"/>
            <a:ext cx="1828800" cy="1097280"/>
          </a:xfrm>
        </p:spPr>
        <p:txBody>
          <a:bodyPr/>
          <a:lstStyle>
            <a:lvl1pPr marL="0" indent="0">
              <a:buNone/>
              <a:defRPr sz="1800">
                <a:solidFill>
                  <a:schemeClr val="bg1"/>
                </a:solidFill>
              </a:defRPr>
            </a:lvl1pPr>
          </a:lstStyle>
          <a:p>
            <a:pPr lvl="0"/>
            <a:r>
              <a:rPr lang="en-US"/>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789334" y="3886200"/>
            <a:ext cx="1828800" cy="1097280"/>
          </a:xfrm>
        </p:spPr>
        <p:txBody>
          <a:bodyPr/>
          <a:lstStyle>
            <a:lvl1pPr marL="0" indent="0">
              <a:buNone/>
              <a:defRPr sz="1800">
                <a:solidFill>
                  <a:schemeClr val="bg1"/>
                </a:solidFill>
              </a:defRPr>
            </a:lvl1pPr>
          </a:lstStyle>
          <a:p>
            <a:pPr lvl="0"/>
            <a:r>
              <a:rPr lang="en-US"/>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3583334" y="3886200"/>
            <a:ext cx="1828800" cy="1097280"/>
          </a:xfrm>
        </p:spPr>
        <p:txBody>
          <a:bodyPr/>
          <a:lstStyle>
            <a:lvl1pPr marL="0" indent="0">
              <a:buNone/>
              <a:defRPr sz="1800">
                <a:solidFill>
                  <a:schemeClr val="bg1"/>
                </a:solidFill>
              </a:defRPr>
            </a:lvl1pPr>
          </a:lstStyle>
          <a:p>
            <a:pPr lvl="0"/>
            <a:r>
              <a:rPr lang="en-US"/>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6377334" y="3886200"/>
            <a:ext cx="1828800" cy="1097280"/>
          </a:xfrm>
        </p:spPr>
        <p:txBody>
          <a:bodyPr/>
          <a:lstStyle>
            <a:lvl1pPr marL="0" indent="0">
              <a:buNone/>
              <a:defRPr sz="1800">
                <a:solidFill>
                  <a:schemeClr val="bg1"/>
                </a:solidFill>
              </a:defRPr>
            </a:lvl1pPr>
          </a:lstStyle>
          <a:p>
            <a:pPr lvl="0"/>
            <a:r>
              <a:rPr lang="en-US"/>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9171334" y="3886200"/>
            <a:ext cx="1828800" cy="1097280"/>
          </a:xfrm>
        </p:spPr>
        <p:txBody>
          <a:bodyPr/>
          <a:lstStyle>
            <a:lvl1pPr marL="0" indent="0">
              <a:buNone/>
              <a:defRPr sz="1800">
                <a:solidFill>
                  <a:schemeClr val="bg1"/>
                </a:solidFill>
              </a:defRPr>
            </a:lvl1pPr>
          </a:lstStyle>
          <a:p>
            <a:pPr lvl="0"/>
            <a:r>
              <a:rPr lang="en-US"/>
              <a:t>Click icon to add picture</a:t>
            </a:r>
          </a:p>
        </p:txBody>
      </p:sp>
      <p:sp>
        <p:nvSpPr>
          <p:cNvPr id="21" name="Slide Number Placeholder 2">
            <a:extLst>
              <a:ext uri="{FF2B5EF4-FFF2-40B4-BE49-F238E27FC236}">
                <a16:creationId xmlns:a16="http://schemas.microsoft.com/office/drawing/2014/main" id="{D3818165-68D3-BDB7-AF9C-ACF9450D0D2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
        <p:nvSpPr>
          <p:cNvPr id="36" name="TextBox 35">
            <a:extLst>
              <a:ext uri="{FF2B5EF4-FFF2-40B4-BE49-F238E27FC236}">
                <a16:creationId xmlns:a16="http://schemas.microsoft.com/office/drawing/2014/main" id="{01025A95-5DBD-7BF2-6E79-042A9A7E9834}"/>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75000"/>
                  </a:schemeClr>
                </a:solidFill>
              </a:rPr>
              <a:t>The content herein is proprietary property, trade protected, privileged and only for the intended recipient and may not be </a:t>
            </a:r>
            <a:r>
              <a:rPr lang="en-US" sz="700" i="1">
                <a:solidFill>
                  <a:schemeClr val="bg1">
                    <a:lumMod val="75000"/>
                  </a:schemeClr>
                </a:solidFill>
                <a:latin typeface="+mn-lt"/>
              </a:rPr>
              <a:t>used</a:t>
            </a:r>
            <a:r>
              <a:rPr lang="en-US" sz="700" i="1">
                <a:solidFill>
                  <a:schemeClr val="bg1">
                    <a:lumMod val="75000"/>
                  </a:schemeClr>
                </a:solidFill>
              </a:rPr>
              <a:t>, published, duplicated, or redistributed.</a:t>
            </a:r>
          </a:p>
        </p:txBody>
      </p:sp>
      <p:sp>
        <p:nvSpPr>
          <p:cNvPr id="22" name="TextBox 21">
            <a:extLst>
              <a:ext uri="{FF2B5EF4-FFF2-40B4-BE49-F238E27FC236}">
                <a16:creationId xmlns:a16="http://schemas.microsoft.com/office/drawing/2014/main" id="{90EAB032-81D5-352F-E06C-7811DE2A19CF}"/>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6B084A12-6032-263D-B83F-FC742CFF3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3" name="Picture 22">
            <a:extLst>
              <a:ext uri="{FF2B5EF4-FFF2-40B4-BE49-F238E27FC236}">
                <a16:creationId xmlns:a16="http://schemas.microsoft.com/office/drawing/2014/main" id="{55B0C8A1-1A52-8177-7308-2AF3CA994B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B32F7A05-3855-6BFD-F7F4-BC0D214DCE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6" name="Picture 25">
            <a:extLst>
              <a:ext uri="{FF2B5EF4-FFF2-40B4-BE49-F238E27FC236}">
                <a16:creationId xmlns:a16="http://schemas.microsoft.com/office/drawing/2014/main" id="{181AB3C5-709B-384C-F15C-54748B8EB1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7" name="Picture 26">
            <a:extLst>
              <a:ext uri="{FF2B5EF4-FFF2-40B4-BE49-F238E27FC236}">
                <a16:creationId xmlns:a16="http://schemas.microsoft.com/office/drawing/2014/main" id="{6930C7A6-BEC9-8322-229E-E3660D5E1DE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412217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er Logo Wall_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67626D8-A7D3-B196-EDA4-495D932CB0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790843" y="2194560"/>
            <a:ext cx="1828800" cy="1097280"/>
          </a:xfrm>
        </p:spPr>
        <p:txBody>
          <a:bodyPr/>
          <a:lstStyle>
            <a:lvl1pPr marL="0" indent="0">
              <a:buNone/>
              <a:defRPr sz="1800">
                <a:solidFill>
                  <a:schemeClr val="bg1"/>
                </a:solidFill>
              </a:defRPr>
            </a:lvl1pPr>
          </a:lstStyle>
          <a:p>
            <a:pPr lvl="0"/>
            <a:r>
              <a:rPr lang="en-US"/>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3584843" y="2194560"/>
            <a:ext cx="1828800" cy="1097280"/>
          </a:xfrm>
        </p:spPr>
        <p:txBody>
          <a:bodyPr/>
          <a:lstStyle>
            <a:lvl1pPr marL="0" indent="0">
              <a:buNone/>
              <a:defRPr sz="1800">
                <a:solidFill>
                  <a:schemeClr val="bg1"/>
                </a:solidFill>
              </a:defRPr>
            </a:lvl1pPr>
          </a:lstStyle>
          <a:p>
            <a:pPr lvl="0"/>
            <a:r>
              <a:rPr lang="en-US"/>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6378843" y="2194560"/>
            <a:ext cx="1828800" cy="1097280"/>
          </a:xfrm>
        </p:spPr>
        <p:txBody>
          <a:bodyPr/>
          <a:lstStyle>
            <a:lvl1pPr marL="0" indent="0">
              <a:buNone/>
              <a:defRPr sz="1800">
                <a:solidFill>
                  <a:schemeClr val="bg1"/>
                </a:solidFill>
              </a:defRPr>
            </a:lvl1pPr>
          </a:lstStyle>
          <a:p>
            <a:pPr lvl="0"/>
            <a:r>
              <a:rPr lang="en-US"/>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9172843" y="2194560"/>
            <a:ext cx="1828800" cy="1097280"/>
          </a:xfrm>
        </p:spPr>
        <p:txBody>
          <a:bodyPr/>
          <a:lstStyle>
            <a:lvl1pPr marL="0" indent="0">
              <a:buNone/>
              <a:defRPr sz="1800">
                <a:solidFill>
                  <a:schemeClr val="bg1"/>
                </a:solidFill>
              </a:defRPr>
            </a:lvl1pPr>
          </a:lstStyle>
          <a:p>
            <a:pPr lvl="0"/>
            <a:r>
              <a:rPr lang="en-US"/>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789334" y="3886200"/>
            <a:ext cx="1828800" cy="1097280"/>
          </a:xfrm>
        </p:spPr>
        <p:txBody>
          <a:bodyPr/>
          <a:lstStyle>
            <a:lvl1pPr marL="0" indent="0">
              <a:buNone/>
              <a:defRPr sz="1800">
                <a:solidFill>
                  <a:schemeClr val="bg1"/>
                </a:solidFill>
              </a:defRPr>
            </a:lvl1pPr>
          </a:lstStyle>
          <a:p>
            <a:pPr lvl="0"/>
            <a:r>
              <a:rPr lang="en-US"/>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3583334" y="3886200"/>
            <a:ext cx="1828800" cy="1097280"/>
          </a:xfrm>
        </p:spPr>
        <p:txBody>
          <a:bodyPr/>
          <a:lstStyle>
            <a:lvl1pPr marL="0" indent="0">
              <a:buNone/>
              <a:defRPr sz="1800">
                <a:solidFill>
                  <a:schemeClr val="bg1"/>
                </a:solidFill>
              </a:defRPr>
            </a:lvl1pPr>
          </a:lstStyle>
          <a:p>
            <a:pPr lvl="0"/>
            <a:r>
              <a:rPr lang="en-US"/>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6377334" y="3886200"/>
            <a:ext cx="1828800" cy="1097280"/>
          </a:xfrm>
        </p:spPr>
        <p:txBody>
          <a:bodyPr/>
          <a:lstStyle>
            <a:lvl1pPr marL="0" indent="0">
              <a:buNone/>
              <a:defRPr sz="1800">
                <a:solidFill>
                  <a:schemeClr val="bg1"/>
                </a:solidFill>
              </a:defRPr>
            </a:lvl1pPr>
          </a:lstStyle>
          <a:p>
            <a:pPr lvl="0"/>
            <a:r>
              <a:rPr lang="en-US"/>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9171334" y="3886200"/>
            <a:ext cx="1828800" cy="1097280"/>
          </a:xfrm>
        </p:spPr>
        <p:txBody>
          <a:bodyPr/>
          <a:lstStyle>
            <a:lvl1pPr marL="0" indent="0">
              <a:buNone/>
              <a:defRPr sz="1800">
                <a:solidFill>
                  <a:schemeClr val="bg1"/>
                </a:solidFill>
              </a:defRPr>
            </a:lvl1pPr>
          </a:lstStyle>
          <a:p>
            <a:pPr lvl="0"/>
            <a:r>
              <a:rPr lang="en-US"/>
              <a:t>Click icon to add picture</a:t>
            </a:r>
          </a:p>
        </p:txBody>
      </p:sp>
      <p:sp>
        <p:nvSpPr>
          <p:cNvPr id="14" name="Slide Number Placeholder 2">
            <a:extLst>
              <a:ext uri="{FF2B5EF4-FFF2-40B4-BE49-F238E27FC236}">
                <a16:creationId xmlns:a16="http://schemas.microsoft.com/office/drawing/2014/main" id="{96375594-919F-75AD-64F0-A303C96A4942}"/>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a:solidFill>
                <a:schemeClr val="tx1"/>
              </a:solidFill>
            </a:endParaRPr>
          </a:p>
        </p:txBody>
      </p:sp>
      <p:sp>
        <p:nvSpPr>
          <p:cNvPr id="32" name="TextBox 31">
            <a:extLst>
              <a:ext uri="{FF2B5EF4-FFF2-40B4-BE49-F238E27FC236}">
                <a16:creationId xmlns:a16="http://schemas.microsoft.com/office/drawing/2014/main" id="{99A515C6-CAE1-735C-56BE-A078873166DD}"/>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65000"/>
                  </a:schemeClr>
                </a:solidFill>
              </a:rPr>
              <a:t>The content herein is proprietary property, trade protected, privileged and only for the intended recipient and may not be </a:t>
            </a:r>
            <a:r>
              <a:rPr lang="en-US" sz="700" i="1">
                <a:solidFill>
                  <a:schemeClr val="bg1">
                    <a:lumMod val="65000"/>
                  </a:schemeClr>
                </a:solidFill>
                <a:latin typeface="+mn-lt"/>
              </a:rPr>
              <a:t>used</a:t>
            </a:r>
            <a:r>
              <a:rPr lang="en-US" sz="700" i="1">
                <a:solidFill>
                  <a:schemeClr val="bg1">
                    <a:lumMod val="65000"/>
                  </a:schemeClr>
                </a:solidFill>
              </a:rPr>
              <a:t>, published, duplicated, or redistributed.</a:t>
            </a:r>
          </a:p>
        </p:txBody>
      </p:sp>
      <p:sp>
        <p:nvSpPr>
          <p:cNvPr id="22" name="TextBox 21">
            <a:extLst>
              <a:ext uri="{FF2B5EF4-FFF2-40B4-BE49-F238E27FC236}">
                <a16:creationId xmlns:a16="http://schemas.microsoft.com/office/drawing/2014/main" id="{64CCD8FF-4D9D-B121-3F3F-81C1A8943CA7}"/>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rPr>
              <a:t>Hawaii Cloud Innovation Summit 2022</a:t>
            </a:r>
          </a:p>
        </p:txBody>
      </p:sp>
      <p:pic>
        <p:nvPicPr>
          <p:cNvPr id="20" name="Picture 19">
            <a:extLst>
              <a:ext uri="{FF2B5EF4-FFF2-40B4-BE49-F238E27FC236}">
                <a16:creationId xmlns:a16="http://schemas.microsoft.com/office/drawing/2014/main" id="{D9783668-BF39-08B9-A674-ECF73911EE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3" name="Picture 22">
            <a:extLst>
              <a:ext uri="{FF2B5EF4-FFF2-40B4-BE49-F238E27FC236}">
                <a16:creationId xmlns:a16="http://schemas.microsoft.com/office/drawing/2014/main" id="{B55AE45B-4795-26EB-AF4F-BE11DECED0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4" name="Picture 23">
            <a:extLst>
              <a:ext uri="{FF2B5EF4-FFF2-40B4-BE49-F238E27FC236}">
                <a16:creationId xmlns:a16="http://schemas.microsoft.com/office/drawing/2014/main" id="{C31FEC4C-3AD4-696D-5566-A57AA6C39A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5" name="Picture 24">
            <a:extLst>
              <a:ext uri="{FF2B5EF4-FFF2-40B4-BE49-F238E27FC236}">
                <a16:creationId xmlns:a16="http://schemas.microsoft.com/office/drawing/2014/main" id="{42898794-40DC-2E32-F839-B5906D07C3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6" name="Picture 25">
            <a:extLst>
              <a:ext uri="{FF2B5EF4-FFF2-40B4-BE49-F238E27FC236}">
                <a16:creationId xmlns:a16="http://schemas.microsoft.com/office/drawing/2014/main" id="{DEE56D7B-9990-0589-B34F-D55331279F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761674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4">
            <a:extLst>
              <a:ext uri="{FF2B5EF4-FFF2-40B4-BE49-F238E27FC236}">
                <a16:creationId xmlns:a16="http://schemas.microsoft.com/office/drawing/2014/main" id="{4050F6CB-7BF8-2E58-B04E-68292F437C0D}"/>
              </a:ext>
            </a:extLst>
          </p:cNvPr>
          <p:cNvSpPr>
            <a:spLocks noGrp="1"/>
          </p:cNvSpPr>
          <p:nvPr>
            <p:ph type="chart" sz="quarter" idx="14"/>
          </p:nvPr>
        </p:nvSpPr>
        <p:spPr>
          <a:xfrm>
            <a:off x="609600" y="1711804"/>
            <a:ext cx="10972800" cy="4191000"/>
          </a:xfrm>
        </p:spPr>
        <p:txBody>
          <a:bodyPr/>
          <a:lstStyle>
            <a:lvl1pPr marL="0" indent="0">
              <a:buNone/>
              <a:defRPr/>
            </a:lvl1pPr>
          </a:lstStyle>
          <a:p>
            <a:r>
              <a:rPr lang="en-US"/>
              <a:t>Click icon to add chart</a:t>
            </a:r>
          </a:p>
        </p:txBody>
      </p:sp>
      <p:sp>
        <p:nvSpPr>
          <p:cNvPr id="5" name="Title 1">
            <a:extLst>
              <a:ext uri="{FF2B5EF4-FFF2-40B4-BE49-F238E27FC236}">
                <a16:creationId xmlns:a16="http://schemas.microsoft.com/office/drawing/2014/main" id="{DB9D27EB-22BC-B8B8-1C8D-BECD725B5083}"/>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a:t>Title and chart layout</a:t>
            </a:r>
          </a:p>
        </p:txBody>
      </p:sp>
      <p:sp>
        <p:nvSpPr>
          <p:cNvPr id="7" name="Slide Number Placeholder 2">
            <a:extLst>
              <a:ext uri="{FF2B5EF4-FFF2-40B4-BE49-F238E27FC236}">
                <a16:creationId xmlns:a16="http://schemas.microsoft.com/office/drawing/2014/main" id="{6AA35F6E-F1ED-A206-F1EB-16C0B5EC6A1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a:solidFill>
                <a:schemeClr val="tx1"/>
              </a:solidFill>
            </a:endParaRPr>
          </a:p>
        </p:txBody>
      </p:sp>
      <p:sp>
        <p:nvSpPr>
          <p:cNvPr id="23" name="TextBox 22">
            <a:extLst>
              <a:ext uri="{FF2B5EF4-FFF2-40B4-BE49-F238E27FC236}">
                <a16:creationId xmlns:a16="http://schemas.microsoft.com/office/drawing/2014/main" id="{80F04222-305B-9923-D989-395A4EBC3071}"/>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65000"/>
                  </a:schemeClr>
                </a:solidFill>
              </a:rPr>
              <a:t>The content herein is proprietary property, trade protected, privileged and only for the intended recipient and may not be </a:t>
            </a:r>
            <a:r>
              <a:rPr lang="en-US" sz="700" i="1">
                <a:solidFill>
                  <a:schemeClr val="bg1">
                    <a:lumMod val="65000"/>
                  </a:schemeClr>
                </a:solidFill>
                <a:latin typeface="+mn-lt"/>
              </a:rPr>
              <a:t>used</a:t>
            </a:r>
            <a:r>
              <a:rPr lang="en-US" sz="700" i="1">
                <a:solidFill>
                  <a:schemeClr val="bg1">
                    <a:lumMod val="65000"/>
                  </a:schemeClr>
                </a:solidFill>
              </a:rPr>
              <a:t>, published, duplicated, or redistributed.</a:t>
            </a:r>
          </a:p>
        </p:txBody>
      </p:sp>
      <p:sp>
        <p:nvSpPr>
          <p:cNvPr id="13" name="TextBox 12">
            <a:extLst>
              <a:ext uri="{FF2B5EF4-FFF2-40B4-BE49-F238E27FC236}">
                <a16:creationId xmlns:a16="http://schemas.microsoft.com/office/drawing/2014/main" id="{1A8945E3-79C4-63BC-36CB-606A8C0C6B50}"/>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rPr>
              <a:t>Hawaii Cloud Innovation Summit 2022</a:t>
            </a:r>
          </a:p>
        </p:txBody>
      </p:sp>
      <p:pic>
        <p:nvPicPr>
          <p:cNvPr id="14" name="Picture 13">
            <a:extLst>
              <a:ext uri="{FF2B5EF4-FFF2-40B4-BE49-F238E27FC236}">
                <a16:creationId xmlns:a16="http://schemas.microsoft.com/office/drawing/2014/main" id="{B0246E4E-DEB4-FD34-60A6-9E5BDB462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15" name="Picture 14">
            <a:extLst>
              <a:ext uri="{FF2B5EF4-FFF2-40B4-BE49-F238E27FC236}">
                <a16:creationId xmlns:a16="http://schemas.microsoft.com/office/drawing/2014/main" id="{43930D17-FBA5-20ED-39C2-B5FA82130C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16" name="Picture 15">
            <a:extLst>
              <a:ext uri="{FF2B5EF4-FFF2-40B4-BE49-F238E27FC236}">
                <a16:creationId xmlns:a16="http://schemas.microsoft.com/office/drawing/2014/main" id="{2C0EAAF4-6426-EBCB-393A-04EDAE1A0E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17" name="Picture 16">
            <a:extLst>
              <a:ext uri="{FF2B5EF4-FFF2-40B4-BE49-F238E27FC236}">
                <a16:creationId xmlns:a16="http://schemas.microsoft.com/office/drawing/2014/main" id="{0A4CBB1C-204E-33C7-FB41-39195624CD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8" name="Picture 17">
            <a:extLst>
              <a:ext uri="{FF2B5EF4-FFF2-40B4-BE49-F238E27FC236}">
                <a16:creationId xmlns:a16="http://schemas.microsoft.com/office/drawing/2014/main" id="{8A8EA766-C47F-F5C2-89AC-4092802851E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164096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3">
            <a:extLst>
              <a:ext uri="{FF2B5EF4-FFF2-40B4-BE49-F238E27FC236}">
                <a16:creationId xmlns:a16="http://schemas.microsoft.com/office/drawing/2014/main" id="{ABFD4E47-90D7-809B-7BF9-816BFE73C59D}"/>
              </a:ext>
            </a:extLst>
          </p:cNvPr>
          <p:cNvSpPr>
            <a:spLocks noGrp="1"/>
          </p:cNvSpPr>
          <p:nvPr>
            <p:ph type="tbl" sz="quarter" idx="15" hasCustomPrompt="1"/>
          </p:nvPr>
        </p:nvSpPr>
        <p:spPr>
          <a:xfrm>
            <a:off x="609600" y="1711804"/>
            <a:ext cx="10972800" cy="4191000"/>
          </a:xfrm>
        </p:spPr>
        <p:txBody>
          <a:bodyPr/>
          <a:lstStyle>
            <a:lvl1pPr marL="0" indent="0">
              <a:buNone/>
              <a:defRPr/>
            </a:lvl1pPr>
          </a:lstStyle>
          <a:p>
            <a:r>
              <a:rPr lang="en-US"/>
              <a:t>Click the icon to add a table</a:t>
            </a:r>
          </a:p>
        </p:txBody>
      </p:sp>
      <p:sp>
        <p:nvSpPr>
          <p:cNvPr id="7" name="Title 1">
            <a:extLst>
              <a:ext uri="{FF2B5EF4-FFF2-40B4-BE49-F238E27FC236}">
                <a16:creationId xmlns:a16="http://schemas.microsoft.com/office/drawing/2014/main" id="{03B7FCF0-1E46-8A28-CE2C-8AEC2B72E39D}"/>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a:t>Title and table layout</a:t>
            </a:r>
          </a:p>
        </p:txBody>
      </p:sp>
      <p:sp>
        <p:nvSpPr>
          <p:cNvPr id="5" name="Slide Number Placeholder 2">
            <a:extLst>
              <a:ext uri="{FF2B5EF4-FFF2-40B4-BE49-F238E27FC236}">
                <a16:creationId xmlns:a16="http://schemas.microsoft.com/office/drawing/2014/main" id="{2EF9B796-0952-D3AC-F48B-1295A839F1E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a:solidFill>
                <a:schemeClr val="tx1"/>
              </a:solidFill>
            </a:endParaRPr>
          </a:p>
        </p:txBody>
      </p:sp>
      <p:sp>
        <p:nvSpPr>
          <p:cNvPr id="23" name="TextBox 22">
            <a:extLst>
              <a:ext uri="{FF2B5EF4-FFF2-40B4-BE49-F238E27FC236}">
                <a16:creationId xmlns:a16="http://schemas.microsoft.com/office/drawing/2014/main" id="{6FE9126C-52BB-9439-4A42-4C5A89330E0E}"/>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65000"/>
                  </a:schemeClr>
                </a:solidFill>
              </a:rPr>
              <a:t>The content herein is proprietary property, trade protected, privileged and only for the intended recipient and may not be </a:t>
            </a:r>
            <a:r>
              <a:rPr lang="en-US" sz="700" i="1">
                <a:solidFill>
                  <a:schemeClr val="bg1">
                    <a:lumMod val="65000"/>
                  </a:schemeClr>
                </a:solidFill>
                <a:latin typeface="+mn-lt"/>
              </a:rPr>
              <a:t>used</a:t>
            </a:r>
            <a:r>
              <a:rPr lang="en-US" sz="700" i="1">
                <a:solidFill>
                  <a:schemeClr val="bg1">
                    <a:lumMod val="65000"/>
                  </a:schemeClr>
                </a:solidFill>
              </a:rPr>
              <a:t>, published, duplicated, or redistributed.</a:t>
            </a:r>
          </a:p>
        </p:txBody>
      </p:sp>
      <p:sp>
        <p:nvSpPr>
          <p:cNvPr id="14" name="TextBox 13">
            <a:extLst>
              <a:ext uri="{FF2B5EF4-FFF2-40B4-BE49-F238E27FC236}">
                <a16:creationId xmlns:a16="http://schemas.microsoft.com/office/drawing/2014/main" id="{E12E9A7E-DCD5-DBB3-D977-303626E9DA0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2E59CCBD-5D03-B39E-2544-760FD27946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16" name="Picture 15">
            <a:extLst>
              <a:ext uri="{FF2B5EF4-FFF2-40B4-BE49-F238E27FC236}">
                <a16:creationId xmlns:a16="http://schemas.microsoft.com/office/drawing/2014/main" id="{475461F4-944C-C917-053F-9225C1AE5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17" name="Picture 16">
            <a:extLst>
              <a:ext uri="{FF2B5EF4-FFF2-40B4-BE49-F238E27FC236}">
                <a16:creationId xmlns:a16="http://schemas.microsoft.com/office/drawing/2014/main" id="{3CEE23F1-136C-5557-40D7-1E8F1DA46F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18" name="Picture 17">
            <a:extLst>
              <a:ext uri="{FF2B5EF4-FFF2-40B4-BE49-F238E27FC236}">
                <a16:creationId xmlns:a16="http://schemas.microsoft.com/office/drawing/2014/main" id="{A1C7A52E-9C01-48D8-6DA2-B8316C1DCF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9" name="Picture 18">
            <a:extLst>
              <a:ext uri="{FF2B5EF4-FFF2-40B4-BE49-F238E27FC236}">
                <a16:creationId xmlns:a16="http://schemas.microsoft.com/office/drawing/2014/main" id="{8427D1FC-0EF6-FC93-99F3-669D0D36BFC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1162314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CE03CC1-9EE0-E5E6-5B1D-4CE69AE6D69B}"/>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br>
              <a:rPr lang="en-US"/>
            </a:br>
            <a:br>
              <a:rPr lang="en-US"/>
            </a:br>
            <a:br>
              <a:rPr lang="en-US"/>
            </a:br>
            <a:br>
              <a:rPr lang="en-US"/>
            </a:br>
            <a:r>
              <a:rPr lang="en-US"/>
              <a:t>Click the icon to add a full-bleed </a:t>
            </a:r>
            <a:br>
              <a:rPr lang="en-US"/>
            </a:br>
            <a:r>
              <a:rPr lang="en-US"/>
              <a:t>(all the way to the edges) photo</a:t>
            </a:r>
          </a:p>
        </p:txBody>
      </p:sp>
      <p:sp>
        <p:nvSpPr>
          <p:cNvPr id="5" name="Slide Number Placeholder 2">
            <a:extLst>
              <a:ext uri="{FF2B5EF4-FFF2-40B4-BE49-F238E27FC236}">
                <a16:creationId xmlns:a16="http://schemas.microsoft.com/office/drawing/2014/main" id="{5A7BA334-D65C-215E-C8D4-2B3DDF02F7A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Tree>
    <p:extLst>
      <p:ext uri="{BB962C8B-B14F-4D97-AF65-F5344CB8AC3E}">
        <p14:creationId xmlns:p14="http://schemas.microsoft.com/office/powerpoint/2010/main" val="3573158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F4F0F-730A-E3BC-61A7-81537BF66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3073C1C-4B97-D297-FD72-513A35A7DE60}"/>
              </a:ext>
            </a:extLst>
          </p:cNvPr>
          <p:cNvSpPr>
            <a:spLocks noGrp="1"/>
          </p:cNvSpPr>
          <p:nvPr>
            <p:ph type="title" hasCustomPrompt="1"/>
          </p:nvPr>
        </p:nvSpPr>
        <p:spPr>
          <a:xfrm>
            <a:off x="609600" y="914400"/>
            <a:ext cx="10972800" cy="609601"/>
          </a:xfrm>
        </p:spPr>
        <p:txBody>
          <a:bodyPr/>
          <a:lstStyle>
            <a:lvl1pPr>
              <a:defRPr>
                <a:solidFill>
                  <a:schemeClr val="bg1"/>
                </a:solidFill>
              </a:defRPr>
            </a:lvl1pPr>
          </a:lstStyle>
          <a:p>
            <a:r>
              <a:rPr lang="en-US"/>
              <a:t>Title and content layout</a:t>
            </a:r>
          </a:p>
        </p:txBody>
      </p:sp>
      <p:sp>
        <p:nvSpPr>
          <p:cNvPr id="5" name="Content Placeholder 2">
            <a:extLst>
              <a:ext uri="{FF2B5EF4-FFF2-40B4-BE49-F238E27FC236}">
                <a16:creationId xmlns:a16="http://schemas.microsoft.com/office/drawing/2014/main" id="{8445E03A-83BB-037B-E83E-58D4694137BE}"/>
              </a:ext>
            </a:extLst>
          </p:cNvPr>
          <p:cNvSpPr>
            <a:spLocks noGrp="1"/>
          </p:cNvSpPr>
          <p:nvPr>
            <p:ph idx="1" hasCustomPrompt="1"/>
          </p:nvPr>
        </p:nvSpPr>
        <p:spPr>
          <a:xfrm>
            <a:off x="609600" y="1711804"/>
            <a:ext cx="10972800" cy="4191000"/>
          </a:xfrm>
        </p:spPr>
        <p:txBody>
          <a:bodyPr/>
          <a:lstStyle>
            <a:lvl1pPr marL="0" indent="0">
              <a:buNone/>
              <a:defRPr>
                <a:solidFill>
                  <a:schemeClr val="bg1"/>
                </a:solidFill>
              </a:defRPr>
            </a:lvl1pPr>
            <a:lvl2pPr marL="228600" indent="0">
              <a:buNone/>
              <a:defRPr>
                <a:solidFill>
                  <a:schemeClr val="bg1"/>
                </a:solidFill>
              </a:defRPr>
            </a:lvl2pPr>
            <a:lvl3pPr marL="502920" indent="0">
              <a:buNone/>
              <a:defRPr>
                <a:solidFill>
                  <a:schemeClr val="bg1"/>
                </a:solidFill>
              </a:defRPr>
            </a:lvl3pPr>
            <a:lvl4pPr marL="777240" indent="0">
              <a:buNone/>
              <a:defRPr>
                <a:solidFill>
                  <a:schemeClr val="bg1"/>
                </a:solidFill>
              </a:defRPr>
            </a:lvl4pPr>
            <a:lvl5pPr marL="1051560" indent="0">
              <a:buNone/>
              <a:defRPr>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2">
            <a:extLst>
              <a:ext uri="{FF2B5EF4-FFF2-40B4-BE49-F238E27FC236}">
                <a16:creationId xmlns:a16="http://schemas.microsoft.com/office/drawing/2014/main" id="{01131FDE-6802-86F1-0765-B156D33D8B3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
        <p:nvSpPr>
          <p:cNvPr id="29" name="TextBox 28">
            <a:extLst>
              <a:ext uri="{FF2B5EF4-FFF2-40B4-BE49-F238E27FC236}">
                <a16:creationId xmlns:a16="http://schemas.microsoft.com/office/drawing/2014/main" id="{3B498CFC-7C68-E0E1-79CE-ABE6C898B00B}"/>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75000"/>
                  </a:schemeClr>
                </a:solidFill>
              </a:rPr>
              <a:t>The content herein is proprietary property, trade protected, privileged and only for the intended recipient and may not be </a:t>
            </a:r>
            <a:r>
              <a:rPr lang="en-US" sz="700" i="1">
                <a:solidFill>
                  <a:schemeClr val="bg1">
                    <a:lumMod val="75000"/>
                  </a:schemeClr>
                </a:solidFill>
                <a:latin typeface="+mn-lt"/>
              </a:rPr>
              <a:t>used</a:t>
            </a:r>
            <a:r>
              <a:rPr lang="en-US" sz="700" i="1">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CDC07D95-7EC3-19D7-CCB5-495C2EF81AA4}"/>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Hawaii Cloud Innovation Summit 2022</a:t>
            </a:r>
          </a:p>
        </p:txBody>
      </p:sp>
      <p:pic>
        <p:nvPicPr>
          <p:cNvPr id="13" name="Picture 12">
            <a:extLst>
              <a:ext uri="{FF2B5EF4-FFF2-40B4-BE49-F238E27FC236}">
                <a16:creationId xmlns:a16="http://schemas.microsoft.com/office/drawing/2014/main" id="{9E4CBAF8-78DD-64A1-F76D-559CED626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6" name="Picture 15">
            <a:extLst>
              <a:ext uri="{FF2B5EF4-FFF2-40B4-BE49-F238E27FC236}">
                <a16:creationId xmlns:a16="http://schemas.microsoft.com/office/drawing/2014/main" id="{18AF9F28-16DA-5BC8-1542-7C2AD99A55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17" name="Picture 16">
            <a:extLst>
              <a:ext uri="{FF2B5EF4-FFF2-40B4-BE49-F238E27FC236}">
                <a16:creationId xmlns:a16="http://schemas.microsoft.com/office/drawing/2014/main" id="{B3255F48-E479-76EC-2277-7D5D8029C0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19" name="Picture 18">
            <a:extLst>
              <a:ext uri="{FF2B5EF4-FFF2-40B4-BE49-F238E27FC236}">
                <a16:creationId xmlns:a16="http://schemas.microsoft.com/office/drawing/2014/main" id="{DB6089CC-45C7-5D69-8236-424BA1ECE0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0" name="Picture 19">
            <a:extLst>
              <a:ext uri="{FF2B5EF4-FFF2-40B4-BE49-F238E27FC236}">
                <a16:creationId xmlns:a16="http://schemas.microsoft.com/office/drawing/2014/main" id="{77A74F6E-940C-543B-B096-A22E69D1493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863966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7D8C5-D160-8D08-4D50-C6F759A635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374A77-508C-4C35-8371-285411CEF3F5}"/>
              </a:ext>
            </a:extLst>
          </p:cNvPr>
          <p:cNvSpPr>
            <a:spLocks noGrp="1"/>
          </p:cNvSpPr>
          <p:nvPr>
            <p:ph type="title" hasCustomPrompt="1"/>
          </p:nvPr>
        </p:nvSpPr>
        <p:spPr>
          <a:xfrm>
            <a:off x="609599" y="1995221"/>
            <a:ext cx="8067261" cy="1628775"/>
          </a:xfrm>
        </p:spPr>
        <p:txBody>
          <a:bodyPr/>
          <a:lstStyle>
            <a:lvl1pPr>
              <a:defRPr sz="4400">
                <a:solidFill>
                  <a:schemeClr val="bg1"/>
                </a:solidFill>
              </a:defRPr>
            </a:lvl1pPr>
          </a:lstStyle>
          <a:p>
            <a:r>
              <a:rPr lang="en-US"/>
              <a:t>Enter quote here. Reposition quote mark graphics to frame the quote.</a:t>
            </a:r>
          </a:p>
        </p:txBody>
      </p:sp>
      <p:sp>
        <p:nvSpPr>
          <p:cNvPr id="7" name="Text Placeholder 9">
            <a:extLst>
              <a:ext uri="{FF2B5EF4-FFF2-40B4-BE49-F238E27FC236}">
                <a16:creationId xmlns:a16="http://schemas.microsoft.com/office/drawing/2014/main" id="{7CE2D110-54B0-5902-D901-AE6A31717577}"/>
              </a:ext>
            </a:extLst>
          </p:cNvPr>
          <p:cNvSpPr>
            <a:spLocks noGrp="1"/>
          </p:cNvSpPr>
          <p:nvPr>
            <p:ph type="body" sz="quarter" idx="14" hasCustomPrompt="1"/>
          </p:nvPr>
        </p:nvSpPr>
        <p:spPr>
          <a:xfrm>
            <a:off x="609600" y="4109770"/>
            <a:ext cx="6915150" cy="413677"/>
          </a:xfrm>
        </p:spPr>
        <p:txBody>
          <a:bodyPr/>
          <a:lstStyle>
            <a:lvl1pPr marL="0" indent="0">
              <a:buNone/>
              <a:defRPr sz="2000" b="1">
                <a:solidFill>
                  <a:schemeClr val="bg1"/>
                </a:solidFill>
              </a:defRPr>
            </a:lvl1pPr>
          </a:lstStyle>
          <a:p>
            <a:pPr lvl="0"/>
            <a:r>
              <a:rPr lang="en-US"/>
              <a:t>Enter quoted person’s name</a:t>
            </a:r>
          </a:p>
        </p:txBody>
      </p:sp>
      <p:sp>
        <p:nvSpPr>
          <p:cNvPr id="8" name="Text Placeholder 9">
            <a:extLst>
              <a:ext uri="{FF2B5EF4-FFF2-40B4-BE49-F238E27FC236}">
                <a16:creationId xmlns:a16="http://schemas.microsoft.com/office/drawing/2014/main" id="{08086E27-5E32-CCCF-4EC4-0547632B5C96}"/>
              </a:ext>
            </a:extLst>
          </p:cNvPr>
          <p:cNvSpPr>
            <a:spLocks noGrp="1"/>
          </p:cNvSpPr>
          <p:nvPr>
            <p:ph type="body" sz="quarter" idx="15" hasCustomPrompt="1"/>
          </p:nvPr>
        </p:nvSpPr>
        <p:spPr>
          <a:xfrm>
            <a:off x="609600" y="4434037"/>
            <a:ext cx="6915150" cy="342900"/>
          </a:xfrm>
        </p:spPr>
        <p:txBody>
          <a:bodyPr/>
          <a:lstStyle>
            <a:lvl1pPr marL="0" indent="0">
              <a:buNone/>
              <a:defRPr sz="1600" b="0">
                <a:solidFill>
                  <a:schemeClr val="bg1"/>
                </a:solidFill>
              </a:defRPr>
            </a:lvl1pPr>
          </a:lstStyle>
          <a:p>
            <a:pPr lvl="0"/>
            <a:r>
              <a:rPr lang="en-US"/>
              <a:t>Enter quoted person’s affiliation</a:t>
            </a:r>
          </a:p>
        </p:txBody>
      </p:sp>
      <p:sp>
        <p:nvSpPr>
          <p:cNvPr id="9" name="Text Placeholder 15">
            <a:extLst>
              <a:ext uri="{FF2B5EF4-FFF2-40B4-BE49-F238E27FC236}">
                <a16:creationId xmlns:a16="http://schemas.microsoft.com/office/drawing/2014/main" id="{28AACE96-72E1-426E-B8BD-04062FB8E2CA}"/>
              </a:ext>
            </a:extLst>
          </p:cNvPr>
          <p:cNvSpPr>
            <a:spLocks noGrp="1"/>
          </p:cNvSpPr>
          <p:nvPr>
            <p:ph type="body" sz="quarter" idx="12" hasCustomPrompt="1"/>
          </p:nvPr>
        </p:nvSpPr>
        <p:spPr>
          <a:xfrm>
            <a:off x="278606" y="1995221"/>
            <a:ext cx="309563" cy="309563"/>
          </a:xfrm>
          <a:blipFill>
            <a:blip r:embed="rId3"/>
            <a:stretch>
              <a:fillRect/>
            </a:stretch>
          </a:blipFill>
        </p:spPr>
        <p:txBody>
          <a:bodyPr/>
          <a:lstStyle>
            <a:lvl1pPr marL="0" indent="0">
              <a:buNone/>
              <a:defRPr sz="100">
                <a:solidFill>
                  <a:schemeClr val="bg1"/>
                </a:solidFill>
              </a:defRPr>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10" name="Text Placeholder 15">
            <a:extLst>
              <a:ext uri="{FF2B5EF4-FFF2-40B4-BE49-F238E27FC236}">
                <a16:creationId xmlns:a16="http://schemas.microsoft.com/office/drawing/2014/main" id="{62634BF2-C9E8-7EA5-7C53-C259195C2F90}"/>
              </a:ext>
            </a:extLst>
          </p:cNvPr>
          <p:cNvSpPr>
            <a:spLocks noGrp="1"/>
          </p:cNvSpPr>
          <p:nvPr>
            <p:ph type="body" sz="quarter" idx="16" hasCustomPrompt="1"/>
          </p:nvPr>
        </p:nvSpPr>
        <p:spPr>
          <a:xfrm>
            <a:off x="5171271" y="3254833"/>
            <a:ext cx="309563" cy="309563"/>
          </a:xfrm>
          <a:blipFill>
            <a:blip r:embed="rId4"/>
            <a:stretch>
              <a:fillRect/>
            </a:stretch>
          </a:blipFill>
        </p:spPr>
        <p:txBody>
          <a:bodyPr/>
          <a:lstStyle>
            <a:lvl1pPr marL="0" indent="0">
              <a:buNone/>
              <a:defRPr sz="100">
                <a:solidFill>
                  <a:schemeClr val="bg1"/>
                </a:solidFill>
              </a:defRPr>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18" name="Slide Number Placeholder 2">
            <a:extLst>
              <a:ext uri="{FF2B5EF4-FFF2-40B4-BE49-F238E27FC236}">
                <a16:creationId xmlns:a16="http://schemas.microsoft.com/office/drawing/2014/main" id="{C1E729E9-9F95-768A-0E86-6B54D091982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
        <p:nvSpPr>
          <p:cNvPr id="32" name="TextBox 31">
            <a:extLst>
              <a:ext uri="{FF2B5EF4-FFF2-40B4-BE49-F238E27FC236}">
                <a16:creationId xmlns:a16="http://schemas.microsoft.com/office/drawing/2014/main" id="{3EFFD8EE-86FC-D964-BE13-9DD796B0DC05}"/>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75000"/>
                  </a:schemeClr>
                </a:solidFill>
              </a:rPr>
              <a:t>The content herein is proprietary property, trade protected, privileged and only for the intended recipient and may not be </a:t>
            </a:r>
            <a:r>
              <a:rPr lang="en-US" sz="700" i="1">
                <a:solidFill>
                  <a:schemeClr val="bg1">
                    <a:lumMod val="75000"/>
                  </a:schemeClr>
                </a:solidFill>
                <a:latin typeface="+mn-lt"/>
              </a:rPr>
              <a:t>used</a:t>
            </a:r>
            <a:r>
              <a:rPr lang="en-US" sz="700" i="1">
                <a:solidFill>
                  <a:schemeClr val="bg1">
                    <a:lumMod val="75000"/>
                  </a:schemeClr>
                </a:solidFill>
              </a:rPr>
              <a:t>, published, duplicated, or redistributed.</a:t>
            </a:r>
          </a:p>
        </p:txBody>
      </p:sp>
      <p:sp>
        <p:nvSpPr>
          <p:cNvPr id="17" name="TextBox 16">
            <a:extLst>
              <a:ext uri="{FF2B5EF4-FFF2-40B4-BE49-F238E27FC236}">
                <a16:creationId xmlns:a16="http://schemas.microsoft.com/office/drawing/2014/main" id="{FDDDEE6D-F8D6-F336-E0E3-57DF780C8BF8}"/>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C0AF5F21-A239-7A4C-18E8-600F98976F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9" name="Picture 18">
            <a:extLst>
              <a:ext uri="{FF2B5EF4-FFF2-40B4-BE49-F238E27FC236}">
                <a16:creationId xmlns:a16="http://schemas.microsoft.com/office/drawing/2014/main" id="{F1C14C9A-ABCC-0AF5-9004-79A776E0AF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0" name="Picture 19">
            <a:extLst>
              <a:ext uri="{FF2B5EF4-FFF2-40B4-BE49-F238E27FC236}">
                <a16:creationId xmlns:a16="http://schemas.microsoft.com/office/drawing/2014/main" id="{2C332D70-292C-FB91-866E-94648ADA2E6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1" name="Picture 20">
            <a:extLst>
              <a:ext uri="{FF2B5EF4-FFF2-40B4-BE49-F238E27FC236}">
                <a16:creationId xmlns:a16="http://schemas.microsoft.com/office/drawing/2014/main" id="{DC1B7A3C-3F5F-3AD5-F9AE-6FC59725E58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3" name="Picture 22">
            <a:extLst>
              <a:ext uri="{FF2B5EF4-FFF2-40B4-BE49-F238E27FC236}">
                <a16:creationId xmlns:a16="http://schemas.microsoft.com/office/drawing/2014/main" id="{82F1420F-E0D7-AFB1-EF39-DD6A4E5817F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21290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BE92FF0B-1DEB-0CB5-00E9-BA1EC4F7180F}"/>
              </a:ext>
            </a:extLst>
          </p:cNvPr>
          <p:cNvSpPr>
            <a:spLocks noGrp="1"/>
          </p:cNvSpPr>
          <p:nvPr>
            <p:ph type="title" hasCustomPrompt="1"/>
          </p:nvPr>
        </p:nvSpPr>
        <p:spPr>
          <a:xfrm>
            <a:off x="609600" y="2539280"/>
            <a:ext cx="8170258" cy="1625599"/>
          </a:xfrm>
        </p:spPr>
        <p:txBody>
          <a:bodyPr anchor="t"/>
          <a:lstStyle>
            <a:lvl1pPr>
              <a:defRPr sz="4800">
                <a:solidFill>
                  <a:schemeClr val="bg1"/>
                </a:solidFill>
              </a:defRPr>
            </a:lvl1pPr>
          </a:lstStyle>
          <a:p>
            <a:r>
              <a:rPr lang="en-US"/>
              <a:t>Section divider – </a:t>
            </a:r>
            <a:br>
              <a:rPr lang="en-US"/>
            </a:br>
            <a:r>
              <a:rPr lang="en-US"/>
              <a:t>Type section name here</a:t>
            </a:r>
          </a:p>
        </p:txBody>
      </p:sp>
      <p:sp>
        <p:nvSpPr>
          <p:cNvPr id="6" name="Slide Number Placeholder 2">
            <a:extLst>
              <a:ext uri="{FF2B5EF4-FFF2-40B4-BE49-F238E27FC236}">
                <a16:creationId xmlns:a16="http://schemas.microsoft.com/office/drawing/2014/main" id="{BFD94208-13D3-8171-4088-0A58F846E31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
        <p:nvSpPr>
          <p:cNvPr id="14" name="TextBox 13">
            <a:extLst>
              <a:ext uri="{FF2B5EF4-FFF2-40B4-BE49-F238E27FC236}">
                <a16:creationId xmlns:a16="http://schemas.microsoft.com/office/drawing/2014/main" id="{E1190F43-F205-7A9E-1C49-1E5434339546}"/>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75000"/>
                  </a:schemeClr>
                </a:solidFill>
              </a:rPr>
              <a:t>The content herein is proprietary property, trade protected, privileged and only for the intended recipient and may not be </a:t>
            </a:r>
            <a:r>
              <a:rPr lang="en-US" sz="700" i="1">
                <a:solidFill>
                  <a:schemeClr val="bg1">
                    <a:lumMod val="75000"/>
                  </a:schemeClr>
                </a:solidFill>
                <a:latin typeface="+mn-lt"/>
              </a:rPr>
              <a:t>used</a:t>
            </a:r>
            <a:r>
              <a:rPr lang="en-US" sz="700" i="1">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4272094D-610C-E472-FA0E-04F67A2AB97C}"/>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Hawaii Cloud Innovation Summit 2022</a:t>
            </a:r>
          </a:p>
        </p:txBody>
      </p:sp>
      <p:pic>
        <p:nvPicPr>
          <p:cNvPr id="22" name="Picture 21">
            <a:extLst>
              <a:ext uri="{FF2B5EF4-FFF2-40B4-BE49-F238E27FC236}">
                <a16:creationId xmlns:a16="http://schemas.microsoft.com/office/drawing/2014/main" id="{6EC9612F-2E54-1257-2281-DD38E2975A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3" name="Picture 22">
            <a:extLst>
              <a:ext uri="{FF2B5EF4-FFF2-40B4-BE49-F238E27FC236}">
                <a16:creationId xmlns:a16="http://schemas.microsoft.com/office/drawing/2014/main" id="{F7DE9138-12FD-D6BC-07E9-7AB85F39EB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DA923703-53A0-F21C-1B62-66186D16E6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5" name="Picture 24">
            <a:extLst>
              <a:ext uri="{FF2B5EF4-FFF2-40B4-BE49-F238E27FC236}">
                <a16:creationId xmlns:a16="http://schemas.microsoft.com/office/drawing/2014/main" id="{CED5B3FE-D699-6E0A-3304-F35FD0B509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13" name="Picture 12">
            <a:extLst>
              <a:ext uri="{FF2B5EF4-FFF2-40B4-BE49-F238E27FC236}">
                <a16:creationId xmlns:a16="http://schemas.microsoft.com/office/drawing/2014/main" id="{AEC69BFE-1769-0122-AFF9-C7BC255A99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296885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n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1EE36D-5ECF-7E64-FC33-61A0F16945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04ABEC61-4492-06B4-AC30-25F64AD9466F}"/>
              </a:ext>
            </a:extLst>
          </p:cNvPr>
          <p:cNvSpPr>
            <a:spLocks noGrp="1"/>
          </p:cNvSpPr>
          <p:nvPr>
            <p:ph type="body" idx="1" hasCustomPrompt="1"/>
          </p:nvPr>
        </p:nvSpPr>
        <p:spPr>
          <a:xfrm>
            <a:off x="520252" y="3226552"/>
            <a:ext cx="6823869" cy="750238"/>
          </a:xfrm>
        </p:spPr>
        <p:txBody>
          <a:bodyPr/>
          <a:lstStyle>
            <a:lvl1pPr marL="0" indent="0">
              <a:buNone/>
              <a:defRPr sz="2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subtitle</a:t>
            </a:r>
          </a:p>
        </p:txBody>
      </p:sp>
      <p:sp>
        <p:nvSpPr>
          <p:cNvPr id="12" name="TextBox 11">
            <a:extLst>
              <a:ext uri="{FF2B5EF4-FFF2-40B4-BE49-F238E27FC236}">
                <a16:creationId xmlns:a16="http://schemas.microsoft.com/office/drawing/2014/main" id="{BC6CD7CD-3091-F43E-1202-29640A4A1EF9}"/>
              </a:ext>
            </a:extLst>
          </p:cNvPr>
          <p:cNvSpPr txBox="1"/>
          <p:nvPr userDrawn="1"/>
        </p:nvSpPr>
        <p:spPr>
          <a:xfrm>
            <a:off x="609599" y="2461211"/>
            <a:ext cx="6867525" cy="923330"/>
          </a:xfrm>
          <a:prstGeom prst="rect">
            <a:avLst/>
          </a:prstGeom>
          <a:noFill/>
        </p:spPr>
        <p:txBody>
          <a:bodyPr wrap="square" lIns="0" rtlCol="0">
            <a:noAutofit/>
          </a:bodyPr>
          <a:lstStyle/>
          <a:p>
            <a:r>
              <a:rPr lang="en-US" sz="4800" b="1">
                <a:solidFill>
                  <a:schemeClr val="bg1"/>
                </a:solidFill>
                <a:latin typeface="+mj-lt"/>
              </a:rPr>
              <a:t>Q&amp;A</a:t>
            </a:r>
          </a:p>
        </p:txBody>
      </p:sp>
      <p:sp>
        <p:nvSpPr>
          <p:cNvPr id="16" name="Slide Number Placeholder 2">
            <a:extLst>
              <a:ext uri="{FF2B5EF4-FFF2-40B4-BE49-F238E27FC236}">
                <a16:creationId xmlns:a16="http://schemas.microsoft.com/office/drawing/2014/main" id="{9FB0B1E7-6253-FFA9-2484-9BE333F1D36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
        <p:nvSpPr>
          <p:cNvPr id="30" name="TextBox 29">
            <a:extLst>
              <a:ext uri="{FF2B5EF4-FFF2-40B4-BE49-F238E27FC236}">
                <a16:creationId xmlns:a16="http://schemas.microsoft.com/office/drawing/2014/main" id="{81C17EDA-0FA7-F61D-EC96-46C8C84A19DB}"/>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75000"/>
                  </a:schemeClr>
                </a:solidFill>
              </a:rPr>
              <a:t>The content herein is proprietary property, trade protected, privileged and only for the intended recipient and may not be </a:t>
            </a:r>
            <a:r>
              <a:rPr lang="en-US" sz="700" i="1">
                <a:solidFill>
                  <a:schemeClr val="bg1">
                    <a:lumMod val="75000"/>
                  </a:schemeClr>
                </a:solidFill>
                <a:latin typeface="+mn-lt"/>
              </a:rPr>
              <a:t>used</a:t>
            </a:r>
            <a:r>
              <a:rPr lang="en-US" sz="700" i="1">
                <a:solidFill>
                  <a:schemeClr val="bg1">
                    <a:lumMod val="75000"/>
                  </a:schemeClr>
                </a:solidFill>
              </a:rPr>
              <a:t>, published, duplicated, or redistributed.</a:t>
            </a:r>
          </a:p>
        </p:txBody>
      </p:sp>
      <p:sp>
        <p:nvSpPr>
          <p:cNvPr id="14" name="TextBox 13">
            <a:extLst>
              <a:ext uri="{FF2B5EF4-FFF2-40B4-BE49-F238E27FC236}">
                <a16:creationId xmlns:a16="http://schemas.microsoft.com/office/drawing/2014/main" id="{C6282987-3612-A0B2-824F-DEE08E4EC76E}"/>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E39DD6A8-EA86-29A3-10C0-9498764E8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7" name="Picture 16">
            <a:extLst>
              <a:ext uri="{FF2B5EF4-FFF2-40B4-BE49-F238E27FC236}">
                <a16:creationId xmlns:a16="http://schemas.microsoft.com/office/drawing/2014/main" id="{DB08122F-67A7-829F-EA44-918EA48F85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18" name="Picture 17">
            <a:extLst>
              <a:ext uri="{FF2B5EF4-FFF2-40B4-BE49-F238E27FC236}">
                <a16:creationId xmlns:a16="http://schemas.microsoft.com/office/drawing/2014/main" id="{0EFC57F7-0B1E-797C-E7AA-E7BCD53AE9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19" name="Picture 18">
            <a:extLst>
              <a:ext uri="{FF2B5EF4-FFF2-40B4-BE49-F238E27FC236}">
                <a16:creationId xmlns:a16="http://schemas.microsoft.com/office/drawing/2014/main" id="{FB208E27-C0E7-B9BA-BDD6-83BDEC3400B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1" name="Picture 20">
            <a:extLst>
              <a:ext uri="{FF2B5EF4-FFF2-40B4-BE49-F238E27FC236}">
                <a16:creationId xmlns:a16="http://schemas.microsoft.com/office/drawing/2014/main" id="{8FEC744E-0F50-51C2-6027-15FCAE7C790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579847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CE740-B1DA-3F2E-A427-3FED7D728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956E1AF7-4F69-09C8-8481-4A64E3AB0D06}"/>
              </a:ext>
            </a:extLst>
          </p:cNvPr>
          <p:cNvSpPr txBox="1"/>
          <p:nvPr userDrawn="1"/>
        </p:nvSpPr>
        <p:spPr>
          <a:xfrm>
            <a:off x="609599" y="2551390"/>
            <a:ext cx="6867525" cy="923330"/>
          </a:xfrm>
          <a:prstGeom prst="rect">
            <a:avLst/>
          </a:prstGeom>
          <a:noFill/>
        </p:spPr>
        <p:txBody>
          <a:bodyPr wrap="square" lIns="0" rtlCol="0">
            <a:noAutofit/>
          </a:bodyPr>
          <a:lstStyle/>
          <a:p>
            <a:r>
              <a:rPr lang="en-US" sz="6000" b="1">
                <a:solidFill>
                  <a:schemeClr val="bg1"/>
                </a:solidFill>
                <a:latin typeface="+mj-lt"/>
              </a:rPr>
              <a:t>Thank you!</a:t>
            </a:r>
          </a:p>
        </p:txBody>
      </p:sp>
      <p:sp>
        <p:nvSpPr>
          <p:cNvPr id="13" name="TextBox 12">
            <a:extLst>
              <a:ext uri="{FF2B5EF4-FFF2-40B4-BE49-F238E27FC236}">
                <a16:creationId xmlns:a16="http://schemas.microsoft.com/office/drawing/2014/main" id="{DF73A6B7-EAD4-3368-6B53-D5D7DE5AD523}"/>
              </a:ext>
            </a:extLst>
          </p:cNvPr>
          <p:cNvSpPr txBox="1"/>
          <p:nvPr userDrawn="1"/>
        </p:nvSpPr>
        <p:spPr>
          <a:xfrm>
            <a:off x="518263" y="689618"/>
            <a:ext cx="6467474" cy="461665"/>
          </a:xfrm>
          <a:prstGeom prst="rect">
            <a:avLst/>
          </a:prstGeom>
          <a:noFill/>
        </p:spPr>
        <p:txBody>
          <a:bodyPr wrap="square" rtlCol="0">
            <a:spAutoFit/>
          </a:bodyPr>
          <a:lstStyle/>
          <a:p>
            <a:r>
              <a:rPr lang="en-US" sz="2400" b="1">
                <a:solidFill>
                  <a:schemeClr val="bg1"/>
                </a:solidFill>
                <a:latin typeface="+mj-lt"/>
              </a:rPr>
              <a:t>Hawaii Cloud Innovation Summit 2022</a:t>
            </a:r>
          </a:p>
        </p:txBody>
      </p:sp>
      <p:sp>
        <p:nvSpPr>
          <p:cNvPr id="16" name="Rectangle 15">
            <a:extLst>
              <a:ext uri="{FF2B5EF4-FFF2-40B4-BE49-F238E27FC236}">
                <a16:creationId xmlns:a16="http://schemas.microsoft.com/office/drawing/2014/main" id="{A32842CD-64B8-4F3A-8E34-4A746858E88C}"/>
              </a:ext>
            </a:extLst>
          </p:cNvPr>
          <p:cNvSpPr/>
          <p:nvPr userDrawn="1"/>
        </p:nvSpPr>
        <p:spPr>
          <a:xfrm>
            <a:off x="0" y="5918662"/>
            <a:ext cx="12192000" cy="939339"/>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4">
            <a:extLst>
              <a:ext uri="{FF2B5EF4-FFF2-40B4-BE49-F238E27FC236}">
                <a16:creationId xmlns:a16="http://schemas.microsoft.com/office/drawing/2014/main" id="{8A34BBA8-EFE0-41D5-36A5-D09248B181FC}"/>
              </a:ext>
            </a:extLst>
          </p:cNvPr>
          <p:cNvSpPr txBox="1">
            <a:spLocks/>
          </p:cNvSpPr>
          <p:nvPr userDrawn="1"/>
        </p:nvSpPr>
        <p:spPr>
          <a:xfrm>
            <a:off x="9155548" y="61254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mtClean="0"/>
              <a:pPr/>
              <a:t>‹#›</a:t>
            </a:fld>
            <a:endParaRPr lang="en-US"/>
          </a:p>
        </p:txBody>
      </p:sp>
      <p:sp>
        <p:nvSpPr>
          <p:cNvPr id="27" name="TextBox 26">
            <a:extLst>
              <a:ext uri="{FF2B5EF4-FFF2-40B4-BE49-F238E27FC236}">
                <a16:creationId xmlns:a16="http://schemas.microsoft.com/office/drawing/2014/main" id="{061899B7-4280-40DA-8D0B-6E66F5D49314}"/>
              </a:ext>
            </a:extLst>
          </p:cNvPr>
          <p:cNvSpPr txBox="1"/>
          <p:nvPr userDrawn="1"/>
        </p:nvSpPr>
        <p:spPr>
          <a:xfrm>
            <a:off x="688570" y="6579123"/>
            <a:ext cx="8332304" cy="215444"/>
          </a:xfrm>
          <a:prstGeom prst="rect">
            <a:avLst/>
          </a:prstGeom>
          <a:noFill/>
        </p:spPr>
        <p:txBody>
          <a:bodyPr wrap="square" rtlCol="0">
            <a:spAutoFit/>
          </a:bodyPr>
          <a:lstStyle/>
          <a:p>
            <a:r>
              <a:rPr lang="en-US" sz="800" i="1">
                <a:solidFill>
                  <a:schemeClr val="bg1">
                    <a:lumMod val="75000"/>
                  </a:schemeClr>
                </a:solidFill>
              </a:rPr>
              <a:t>The content herein is proprietary property, trade protected, privileged and only for the intended recipient and may not be </a:t>
            </a:r>
            <a:r>
              <a:rPr lang="en-US" sz="800" i="1">
                <a:solidFill>
                  <a:schemeClr val="bg1">
                    <a:lumMod val="75000"/>
                  </a:schemeClr>
                </a:solidFill>
                <a:latin typeface="+mn-lt"/>
              </a:rPr>
              <a:t>used</a:t>
            </a:r>
            <a:r>
              <a:rPr lang="en-US" sz="800" i="1">
                <a:solidFill>
                  <a:schemeClr val="bg1">
                    <a:lumMod val="75000"/>
                  </a:schemeClr>
                </a:solidFill>
              </a:rPr>
              <a:t>, published, duplicated, or redistributed.</a:t>
            </a:r>
          </a:p>
        </p:txBody>
      </p:sp>
      <p:pic>
        <p:nvPicPr>
          <p:cNvPr id="14" name="Picture 13">
            <a:extLst>
              <a:ext uri="{FF2B5EF4-FFF2-40B4-BE49-F238E27FC236}">
                <a16:creationId xmlns:a16="http://schemas.microsoft.com/office/drawing/2014/main" id="{65AA9B9A-331C-4617-7376-D91519C3A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768" y="5942379"/>
            <a:ext cx="1170504" cy="682795"/>
          </a:xfrm>
          <a:prstGeom prst="rect">
            <a:avLst/>
          </a:prstGeom>
        </p:spPr>
      </p:pic>
      <p:pic>
        <p:nvPicPr>
          <p:cNvPr id="15" name="Picture 14">
            <a:extLst>
              <a:ext uri="{FF2B5EF4-FFF2-40B4-BE49-F238E27FC236}">
                <a16:creationId xmlns:a16="http://schemas.microsoft.com/office/drawing/2014/main" id="{6F3DDC6E-0778-6A9A-4568-06EB1AD133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48010" y="6068152"/>
            <a:ext cx="1862415" cy="347444"/>
          </a:xfrm>
          <a:prstGeom prst="rect">
            <a:avLst/>
          </a:prstGeom>
        </p:spPr>
      </p:pic>
      <p:pic>
        <p:nvPicPr>
          <p:cNvPr id="19" name="Picture 18">
            <a:extLst>
              <a:ext uri="{FF2B5EF4-FFF2-40B4-BE49-F238E27FC236}">
                <a16:creationId xmlns:a16="http://schemas.microsoft.com/office/drawing/2014/main" id="{8A165058-7065-AFED-6F34-18C6FA0F69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6088" y="6087506"/>
            <a:ext cx="649422" cy="388543"/>
          </a:xfrm>
          <a:prstGeom prst="rect">
            <a:avLst/>
          </a:prstGeom>
        </p:spPr>
      </p:pic>
      <p:pic>
        <p:nvPicPr>
          <p:cNvPr id="20" name="Picture 19">
            <a:extLst>
              <a:ext uri="{FF2B5EF4-FFF2-40B4-BE49-F238E27FC236}">
                <a16:creationId xmlns:a16="http://schemas.microsoft.com/office/drawing/2014/main" id="{BEFF8A4A-5DD4-E8DC-6D4E-BD21D2628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1122" y="5639264"/>
            <a:ext cx="1251111" cy="1251111"/>
          </a:xfrm>
          <a:prstGeom prst="rect">
            <a:avLst/>
          </a:prstGeom>
        </p:spPr>
      </p:pic>
      <p:pic>
        <p:nvPicPr>
          <p:cNvPr id="21" name="Picture 20">
            <a:extLst>
              <a:ext uri="{FF2B5EF4-FFF2-40B4-BE49-F238E27FC236}">
                <a16:creationId xmlns:a16="http://schemas.microsoft.com/office/drawing/2014/main" id="{4D6A7BA4-AB30-CCB9-6D71-C0EAE2D0902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68305" y="6022063"/>
            <a:ext cx="1543739" cy="493190"/>
          </a:xfrm>
          <a:prstGeom prst="rect">
            <a:avLst/>
          </a:prstGeom>
        </p:spPr>
      </p:pic>
    </p:spTree>
    <p:extLst>
      <p:ext uri="{BB962C8B-B14F-4D97-AF65-F5344CB8AC3E}">
        <p14:creationId xmlns:p14="http://schemas.microsoft.com/office/powerpoint/2010/main" val="11870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022A2-C37B-507E-C008-8CB60EE60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609600" y="1704992"/>
            <a:ext cx="5157787"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609600" y="2039935"/>
            <a:ext cx="5157787" cy="4149727"/>
          </a:xfrm>
        </p:spPr>
        <p:txBody>
          <a:bodyPr lIns="0"/>
          <a:lstStyle>
            <a:lvl1pPr marL="0" indent="0">
              <a:spcAft>
                <a:spcPts val="1800"/>
              </a:spcAft>
              <a:buNone/>
              <a:defRPr sz="2000">
                <a:solidFill>
                  <a:schemeClr val="bg1"/>
                </a:solidFill>
              </a:defRPr>
            </a:lvl1pPr>
          </a:lstStyle>
          <a:p>
            <a:pPr lvl="0"/>
            <a:r>
              <a:rPr lang="en-US"/>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6172200" y="1704992"/>
            <a:ext cx="541020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6172200" y="2039935"/>
            <a:ext cx="5410200" cy="4149726"/>
          </a:xfrm>
        </p:spPr>
        <p:txBody>
          <a:bodyPr lIns="0"/>
          <a:lstStyle>
            <a:lvl1pPr marL="0" indent="0">
              <a:spcAft>
                <a:spcPts val="1800"/>
              </a:spcAft>
              <a:buNone/>
              <a:defRPr sz="2000">
                <a:solidFill>
                  <a:schemeClr val="bg1"/>
                </a:solidFill>
              </a:defRPr>
            </a:lvl1pPr>
          </a:lstStyle>
          <a:p>
            <a:pPr lvl="0"/>
            <a:r>
              <a:rPr lang="en-US"/>
              <a:t>Enter text</a:t>
            </a:r>
          </a:p>
        </p:txBody>
      </p:sp>
      <p:sp>
        <p:nvSpPr>
          <p:cNvPr id="17" name="Slide Number Placeholder 2">
            <a:extLst>
              <a:ext uri="{FF2B5EF4-FFF2-40B4-BE49-F238E27FC236}">
                <a16:creationId xmlns:a16="http://schemas.microsoft.com/office/drawing/2014/main" id="{55C51595-B269-71F4-CF95-4A96795DD1C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
        <p:nvSpPr>
          <p:cNvPr id="32" name="TextBox 31">
            <a:extLst>
              <a:ext uri="{FF2B5EF4-FFF2-40B4-BE49-F238E27FC236}">
                <a16:creationId xmlns:a16="http://schemas.microsoft.com/office/drawing/2014/main" id="{97CDCB6E-69C9-603B-8401-9F9513F9FF26}"/>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75000"/>
                  </a:schemeClr>
                </a:solidFill>
              </a:rPr>
              <a:t>The content herein is proprietary property, trade protected, privileged and only for the intended recipient and may not be </a:t>
            </a:r>
            <a:r>
              <a:rPr lang="en-US" sz="700" i="1">
                <a:solidFill>
                  <a:schemeClr val="bg1">
                    <a:lumMod val="75000"/>
                  </a:schemeClr>
                </a:solidFill>
                <a:latin typeface="+mn-lt"/>
              </a:rPr>
              <a:t>used</a:t>
            </a:r>
            <a:r>
              <a:rPr lang="en-US" sz="700" i="1">
                <a:solidFill>
                  <a:schemeClr val="bg1">
                    <a:lumMod val="75000"/>
                  </a:schemeClr>
                </a:solidFill>
              </a:rPr>
              <a:t>, published, duplicated, or redistributed.</a:t>
            </a:r>
          </a:p>
        </p:txBody>
      </p:sp>
      <p:sp>
        <p:nvSpPr>
          <p:cNvPr id="18" name="TextBox 17">
            <a:extLst>
              <a:ext uri="{FF2B5EF4-FFF2-40B4-BE49-F238E27FC236}">
                <a16:creationId xmlns:a16="http://schemas.microsoft.com/office/drawing/2014/main" id="{217DC362-6822-A3DF-CE1C-722EC67B3BE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618F1BC5-83A6-2E66-0BB1-B2CFC85D81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9" name="Picture 18">
            <a:extLst>
              <a:ext uri="{FF2B5EF4-FFF2-40B4-BE49-F238E27FC236}">
                <a16:creationId xmlns:a16="http://schemas.microsoft.com/office/drawing/2014/main" id="{6F5198C1-008B-856A-92E5-82709D9EB9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0" name="Picture 19">
            <a:extLst>
              <a:ext uri="{FF2B5EF4-FFF2-40B4-BE49-F238E27FC236}">
                <a16:creationId xmlns:a16="http://schemas.microsoft.com/office/drawing/2014/main" id="{6F035A61-ED82-1C61-4FB3-3EDDB608CD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2" name="Picture 21">
            <a:extLst>
              <a:ext uri="{FF2B5EF4-FFF2-40B4-BE49-F238E27FC236}">
                <a16:creationId xmlns:a16="http://schemas.microsoft.com/office/drawing/2014/main" id="{2674F21E-DBC1-25B8-9048-E2EB99EF1F4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3" name="Picture 22">
            <a:extLst>
              <a:ext uri="{FF2B5EF4-FFF2-40B4-BE49-F238E27FC236}">
                <a16:creationId xmlns:a16="http://schemas.microsoft.com/office/drawing/2014/main" id="{CC3F9794-8118-8D45-D176-01F5DB0020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88920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_Whit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FEBFC46-B7E3-8122-079A-4FB7FAE0A2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D06A0CA-76F2-5E2A-6F33-7E74C0D5C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4" name="Picture 23">
            <a:extLst>
              <a:ext uri="{FF2B5EF4-FFF2-40B4-BE49-F238E27FC236}">
                <a16:creationId xmlns:a16="http://schemas.microsoft.com/office/drawing/2014/main" id="{55F6966B-C7C8-C0A2-847A-709B1F717F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6" name="Picture 25">
            <a:extLst>
              <a:ext uri="{FF2B5EF4-FFF2-40B4-BE49-F238E27FC236}">
                <a16:creationId xmlns:a16="http://schemas.microsoft.com/office/drawing/2014/main" id="{1B850F4B-80C6-0723-DDE7-12B2282D69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609600" y="1704992"/>
            <a:ext cx="5157787"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609600" y="2039935"/>
            <a:ext cx="5157787" cy="4149727"/>
          </a:xfrm>
        </p:spPr>
        <p:txBody>
          <a:bodyPr lIns="0"/>
          <a:lstStyle>
            <a:lvl1pPr marL="0" indent="0">
              <a:spcAft>
                <a:spcPts val="1800"/>
              </a:spcAft>
              <a:buNone/>
              <a:defRPr sz="2000">
                <a:solidFill>
                  <a:schemeClr val="tx1"/>
                </a:solidFill>
              </a:defRPr>
            </a:lvl1pPr>
          </a:lstStyle>
          <a:p>
            <a:pPr lvl="0"/>
            <a:r>
              <a:rPr lang="en-US"/>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6108385" y="1704992"/>
            <a:ext cx="541020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6108385" y="2039935"/>
            <a:ext cx="5410200" cy="4149726"/>
          </a:xfrm>
        </p:spPr>
        <p:txBody>
          <a:bodyPr lIns="0"/>
          <a:lstStyle>
            <a:lvl1pPr marL="0" indent="0">
              <a:spcAft>
                <a:spcPts val="1800"/>
              </a:spcAft>
              <a:buNone/>
              <a:defRPr sz="2000">
                <a:solidFill>
                  <a:schemeClr val="tx1"/>
                </a:solidFill>
              </a:defRPr>
            </a:lvl1pPr>
          </a:lstStyle>
          <a:p>
            <a:pPr lvl="0"/>
            <a:r>
              <a:rPr lang="en-US"/>
              <a:t>Enter text</a:t>
            </a:r>
          </a:p>
        </p:txBody>
      </p:sp>
      <p:sp>
        <p:nvSpPr>
          <p:cNvPr id="10" name="Slide Number Placeholder 2">
            <a:extLst>
              <a:ext uri="{FF2B5EF4-FFF2-40B4-BE49-F238E27FC236}">
                <a16:creationId xmlns:a16="http://schemas.microsoft.com/office/drawing/2014/main" id="{F75F9D56-C067-2209-714C-D936CB213FA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a:solidFill>
                <a:schemeClr val="tx1"/>
              </a:solidFill>
            </a:endParaRPr>
          </a:p>
        </p:txBody>
      </p:sp>
      <p:sp>
        <p:nvSpPr>
          <p:cNvPr id="14" name="TextBox 13">
            <a:extLst>
              <a:ext uri="{FF2B5EF4-FFF2-40B4-BE49-F238E27FC236}">
                <a16:creationId xmlns:a16="http://schemas.microsoft.com/office/drawing/2014/main" id="{1702DCC5-71E7-16C8-365A-11F9DF405574}"/>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65000"/>
                  </a:schemeClr>
                </a:solidFill>
              </a:rPr>
              <a:t>The content herein is proprietary property, trade protected, privileged and only for the intended recipient and may not be </a:t>
            </a:r>
            <a:r>
              <a:rPr lang="en-US" sz="700" i="1">
                <a:solidFill>
                  <a:schemeClr val="bg1">
                    <a:lumMod val="65000"/>
                  </a:schemeClr>
                </a:solidFill>
                <a:latin typeface="+mn-lt"/>
              </a:rPr>
              <a:t>used</a:t>
            </a:r>
            <a:r>
              <a:rPr lang="en-US" sz="700" i="1">
                <a:solidFill>
                  <a:schemeClr val="bg1">
                    <a:lumMod val="65000"/>
                  </a:schemeClr>
                </a:solidFill>
              </a:rPr>
              <a:t>, published, duplicated, or redistributed.</a:t>
            </a:r>
          </a:p>
        </p:txBody>
      </p:sp>
      <p:pic>
        <p:nvPicPr>
          <p:cNvPr id="9" name="Picture 8">
            <a:extLst>
              <a:ext uri="{FF2B5EF4-FFF2-40B4-BE49-F238E27FC236}">
                <a16:creationId xmlns:a16="http://schemas.microsoft.com/office/drawing/2014/main" id="{8A0127A8-FE49-AC51-D3B5-461515BDF7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1" name="Picture 10">
            <a:extLst>
              <a:ext uri="{FF2B5EF4-FFF2-40B4-BE49-F238E27FC236}">
                <a16:creationId xmlns:a16="http://schemas.microsoft.com/office/drawing/2014/main" id="{F6237A03-FD5E-F1BC-40F6-8194BEF04DE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
        <p:nvSpPr>
          <p:cNvPr id="17" name="TextBox 16">
            <a:extLst>
              <a:ext uri="{FF2B5EF4-FFF2-40B4-BE49-F238E27FC236}">
                <a16:creationId xmlns:a16="http://schemas.microsoft.com/office/drawing/2014/main" id="{27294699-0095-78C8-72D2-137BEE84B32A}"/>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rPr>
              <a:t>Hawaii Cloud Innovation Summit 2022</a:t>
            </a:r>
          </a:p>
        </p:txBody>
      </p:sp>
    </p:spTree>
    <p:extLst>
      <p:ext uri="{BB962C8B-B14F-4D97-AF65-F5344CB8AC3E}">
        <p14:creationId xmlns:p14="http://schemas.microsoft.com/office/powerpoint/2010/main" val="3319234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62ED1-A00B-3465-66BE-599717D8C9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609601" y="2039935"/>
            <a:ext cx="3479799" cy="3586165"/>
          </a:xfrm>
        </p:spPr>
        <p:txBody>
          <a:bodyPr lIns="0"/>
          <a:lstStyle>
            <a:lvl1pPr marL="0" indent="0">
              <a:spcAft>
                <a:spcPts val="1800"/>
              </a:spcAft>
              <a:buNone/>
              <a:defRPr sz="2000">
                <a:solidFill>
                  <a:schemeClr val="bg1"/>
                </a:solidFill>
              </a:defRPr>
            </a:lvl1pPr>
          </a:lstStyle>
          <a:p>
            <a:pPr lvl="0"/>
            <a:r>
              <a:rPr lang="en-US"/>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6096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43561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4356101" y="2039935"/>
            <a:ext cx="3479799" cy="3586165"/>
          </a:xfrm>
        </p:spPr>
        <p:txBody>
          <a:bodyPr lIns="0"/>
          <a:lstStyle>
            <a:lvl1pPr marL="0" indent="0">
              <a:spcAft>
                <a:spcPts val="1800"/>
              </a:spcAft>
              <a:buNone/>
              <a:defRPr sz="2000">
                <a:solidFill>
                  <a:schemeClr val="bg1"/>
                </a:solidFill>
              </a:defRPr>
            </a:lvl1pPr>
          </a:lstStyle>
          <a:p>
            <a:pPr lvl="0"/>
            <a:r>
              <a:rPr lang="en-US"/>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81026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8102601" y="2039935"/>
            <a:ext cx="3479799" cy="3586165"/>
          </a:xfrm>
        </p:spPr>
        <p:txBody>
          <a:bodyPr lIns="0"/>
          <a:lstStyle>
            <a:lvl1pPr marL="0" indent="0">
              <a:spcAft>
                <a:spcPts val="1800"/>
              </a:spcAft>
              <a:buNone/>
              <a:defRPr sz="2000">
                <a:solidFill>
                  <a:schemeClr val="bg1"/>
                </a:solidFill>
              </a:defRPr>
            </a:lvl1pPr>
          </a:lstStyle>
          <a:p>
            <a:pPr lvl="0"/>
            <a:r>
              <a:rPr lang="en-US"/>
              <a:t>Enter text</a:t>
            </a:r>
          </a:p>
        </p:txBody>
      </p:sp>
      <p:sp>
        <p:nvSpPr>
          <p:cNvPr id="18" name="Slide Number Placeholder 2">
            <a:extLst>
              <a:ext uri="{FF2B5EF4-FFF2-40B4-BE49-F238E27FC236}">
                <a16:creationId xmlns:a16="http://schemas.microsoft.com/office/drawing/2014/main" id="{80842905-AAD9-6F8E-CD56-5BCD3233AAF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
        <p:nvSpPr>
          <p:cNvPr id="34" name="TextBox 33">
            <a:extLst>
              <a:ext uri="{FF2B5EF4-FFF2-40B4-BE49-F238E27FC236}">
                <a16:creationId xmlns:a16="http://schemas.microsoft.com/office/drawing/2014/main" id="{15AD71FA-DAF8-74E0-7726-C07B569E640E}"/>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75000"/>
                  </a:schemeClr>
                </a:solidFill>
              </a:rPr>
              <a:t>The content herein is proprietary property, trade protected, privileged and only for the intended recipient and may not be </a:t>
            </a:r>
            <a:r>
              <a:rPr lang="en-US" sz="700" i="1">
                <a:solidFill>
                  <a:schemeClr val="bg1">
                    <a:lumMod val="75000"/>
                  </a:schemeClr>
                </a:solidFill>
                <a:latin typeface="+mn-lt"/>
              </a:rPr>
              <a:t>used</a:t>
            </a:r>
            <a:r>
              <a:rPr lang="en-US" sz="700" i="1">
                <a:solidFill>
                  <a:schemeClr val="bg1">
                    <a:lumMod val="75000"/>
                  </a:schemeClr>
                </a:solidFill>
              </a:rPr>
              <a:t>, published, duplicated, or redistributed.</a:t>
            </a:r>
          </a:p>
        </p:txBody>
      </p:sp>
      <p:sp>
        <p:nvSpPr>
          <p:cNvPr id="19" name="TextBox 18">
            <a:extLst>
              <a:ext uri="{FF2B5EF4-FFF2-40B4-BE49-F238E27FC236}">
                <a16:creationId xmlns:a16="http://schemas.microsoft.com/office/drawing/2014/main" id="{C0737A60-2F0F-FC89-45F6-2CA208D42250}"/>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C26D2899-A1BB-74BB-F46F-0BCA823CEC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1" name="Picture 20">
            <a:extLst>
              <a:ext uri="{FF2B5EF4-FFF2-40B4-BE49-F238E27FC236}">
                <a16:creationId xmlns:a16="http://schemas.microsoft.com/office/drawing/2014/main" id="{E6A7545D-A86F-F2C5-C6C3-4D6238567A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2" name="Picture 21">
            <a:extLst>
              <a:ext uri="{FF2B5EF4-FFF2-40B4-BE49-F238E27FC236}">
                <a16:creationId xmlns:a16="http://schemas.microsoft.com/office/drawing/2014/main" id="{4836F4A4-3A3A-5CFE-C613-F2284B8F0F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3" name="Picture 22">
            <a:extLst>
              <a:ext uri="{FF2B5EF4-FFF2-40B4-BE49-F238E27FC236}">
                <a16:creationId xmlns:a16="http://schemas.microsoft.com/office/drawing/2014/main" id="{63CEA4C1-D4C8-6361-9CF3-3BFAB1CB77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4" name="Picture 23">
            <a:extLst>
              <a:ext uri="{FF2B5EF4-FFF2-40B4-BE49-F238E27FC236}">
                <a16:creationId xmlns:a16="http://schemas.microsoft.com/office/drawing/2014/main" id="{D8CCD8A6-7BE0-7E4B-5291-F615627697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21074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_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8149D-DAB8-F03C-97E6-924091FE2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609601" y="2039935"/>
            <a:ext cx="3479799" cy="3586165"/>
          </a:xfrm>
        </p:spPr>
        <p:txBody>
          <a:bodyPr lIns="0"/>
          <a:lstStyle>
            <a:lvl1pPr marL="0" indent="0">
              <a:spcAft>
                <a:spcPts val="1800"/>
              </a:spcAft>
              <a:buNone/>
              <a:defRPr sz="2000"/>
            </a:lvl1pPr>
          </a:lstStyle>
          <a:p>
            <a:pPr lvl="0"/>
            <a:r>
              <a:rPr lang="en-US"/>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6096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43561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4356101" y="2039935"/>
            <a:ext cx="3479799" cy="3586165"/>
          </a:xfrm>
        </p:spPr>
        <p:txBody>
          <a:bodyPr lIns="0"/>
          <a:lstStyle>
            <a:lvl1pPr marL="0" indent="0">
              <a:spcAft>
                <a:spcPts val="1800"/>
              </a:spcAft>
              <a:buNone/>
              <a:defRPr sz="2000"/>
            </a:lvl1pPr>
          </a:lstStyle>
          <a:p>
            <a:pPr lvl="0"/>
            <a:r>
              <a:rPr lang="en-US"/>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81026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8102601" y="2039935"/>
            <a:ext cx="3479799" cy="3586165"/>
          </a:xfrm>
        </p:spPr>
        <p:txBody>
          <a:bodyPr lIns="0"/>
          <a:lstStyle>
            <a:lvl1pPr marL="0" indent="0">
              <a:spcAft>
                <a:spcPts val="1800"/>
              </a:spcAft>
              <a:buNone/>
              <a:defRPr sz="2000"/>
            </a:lvl1pPr>
          </a:lstStyle>
          <a:p>
            <a:pPr lvl="0"/>
            <a:r>
              <a:rPr lang="en-US"/>
              <a:t>Enter text</a:t>
            </a:r>
          </a:p>
        </p:txBody>
      </p:sp>
      <p:sp>
        <p:nvSpPr>
          <p:cNvPr id="17" name="Slide Number Placeholder 2">
            <a:extLst>
              <a:ext uri="{FF2B5EF4-FFF2-40B4-BE49-F238E27FC236}">
                <a16:creationId xmlns:a16="http://schemas.microsoft.com/office/drawing/2014/main" id="{40A0F36C-7E4F-8C75-9601-8B170CCE686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a:solidFill>
                <a:schemeClr val="tx1"/>
              </a:solidFill>
            </a:endParaRPr>
          </a:p>
        </p:txBody>
      </p:sp>
      <p:sp>
        <p:nvSpPr>
          <p:cNvPr id="22" name="TextBox 21">
            <a:extLst>
              <a:ext uri="{FF2B5EF4-FFF2-40B4-BE49-F238E27FC236}">
                <a16:creationId xmlns:a16="http://schemas.microsoft.com/office/drawing/2014/main" id="{492EB2E8-7C15-7EDD-FC4C-AA7A829B0690}"/>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65000"/>
                  </a:schemeClr>
                </a:solidFill>
              </a:rPr>
              <a:t>The content herein is proprietary property, trade protected, privileged and only for the intended recipient and may not be </a:t>
            </a:r>
            <a:r>
              <a:rPr lang="en-US" sz="700" i="1">
                <a:solidFill>
                  <a:schemeClr val="bg1">
                    <a:lumMod val="65000"/>
                  </a:schemeClr>
                </a:solidFill>
                <a:latin typeface="+mn-lt"/>
              </a:rPr>
              <a:t>used</a:t>
            </a:r>
            <a:r>
              <a:rPr lang="en-US" sz="700" i="1">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60A41D49-1A50-C44E-6F24-D24A463E995E}"/>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rPr>
              <a:t>Hawaii Cloud Innovation Summit 2022</a:t>
            </a:r>
          </a:p>
        </p:txBody>
      </p:sp>
      <p:pic>
        <p:nvPicPr>
          <p:cNvPr id="21" name="Picture 20">
            <a:extLst>
              <a:ext uri="{FF2B5EF4-FFF2-40B4-BE49-F238E27FC236}">
                <a16:creationId xmlns:a16="http://schemas.microsoft.com/office/drawing/2014/main" id="{E99CCF31-1C38-3714-6A17-F4FA16EC7C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4" name="Picture 23">
            <a:extLst>
              <a:ext uri="{FF2B5EF4-FFF2-40B4-BE49-F238E27FC236}">
                <a16:creationId xmlns:a16="http://schemas.microsoft.com/office/drawing/2014/main" id="{84070E89-6E43-E927-8157-A068450C65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5" name="Picture 24">
            <a:extLst>
              <a:ext uri="{FF2B5EF4-FFF2-40B4-BE49-F238E27FC236}">
                <a16:creationId xmlns:a16="http://schemas.microsoft.com/office/drawing/2014/main" id="{52C702B7-E906-22C0-E3D1-2C7952056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6" name="Picture 25">
            <a:extLst>
              <a:ext uri="{FF2B5EF4-FFF2-40B4-BE49-F238E27FC236}">
                <a16:creationId xmlns:a16="http://schemas.microsoft.com/office/drawing/2014/main" id="{EDA34E38-D685-5C21-D952-E0DF350A2C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7" name="Picture 26">
            <a:extLst>
              <a:ext uri="{FF2B5EF4-FFF2-40B4-BE49-F238E27FC236}">
                <a16:creationId xmlns:a16="http://schemas.microsoft.com/office/drawing/2014/main" id="{8AD9FD1B-C74F-8286-D349-5AFCC76E6FD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205906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w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03AD5-6052-832D-285A-CA31BE530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609601" y="3621024"/>
            <a:ext cx="3479799" cy="2290765"/>
          </a:xfrm>
        </p:spPr>
        <p:txBody>
          <a:bodyPr lIns="0"/>
          <a:lstStyle>
            <a:lvl1pPr marL="0" indent="0">
              <a:spcAft>
                <a:spcPts val="1800"/>
              </a:spcAft>
              <a:buNone/>
              <a:defRPr sz="2000">
                <a:solidFill>
                  <a:schemeClr val="bg1"/>
                </a:solidFill>
              </a:defRPr>
            </a:lvl1pPr>
          </a:lstStyle>
          <a:p>
            <a:pPr lvl="0"/>
            <a:r>
              <a:rPr lang="en-US"/>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609600" y="642999"/>
            <a:ext cx="10972800" cy="606424"/>
          </a:xfrm>
        </p:spPr>
        <p:txBody>
          <a:bodyPr>
            <a:normAutofit/>
          </a:bodyPr>
          <a:lstStyle>
            <a:lvl1pPr>
              <a:defRPr sz="3200">
                <a:solidFill>
                  <a:schemeClr val="bg1"/>
                </a:solidFill>
              </a:defRPr>
            </a:lvl1pPr>
          </a:lstStyle>
          <a:p>
            <a:r>
              <a:rPr lang="en-US"/>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6096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43561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4356102" y="3621024"/>
            <a:ext cx="3479799" cy="2290765"/>
          </a:xfrm>
        </p:spPr>
        <p:txBody>
          <a:bodyPr lIns="0"/>
          <a:lstStyle>
            <a:lvl1pPr marL="0" indent="0">
              <a:spcAft>
                <a:spcPts val="1800"/>
              </a:spcAft>
              <a:buNone/>
              <a:defRPr sz="2000">
                <a:solidFill>
                  <a:schemeClr val="bg1"/>
                </a:solidFill>
              </a:defRPr>
            </a:lvl1pPr>
          </a:lstStyle>
          <a:p>
            <a:pPr lvl="0"/>
            <a:r>
              <a:rPr lang="en-US"/>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81026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8102601" y="3621024"/>
            <a:ext cx="3479799" cy="2290765"/>
          </a:xfrm>
        </p:spPr>
        <p:txBody>
          <a:bodyPr lIns="0"/>
          <a:lstStyle>
            <a:lvl1pPr marL="0" indent="0">
              <a:spcAft>
                <a:spcPts val="1800"/>
              </a:spcAft>
              <a:buNone/>
              <a:defRPr sz="2000">
                <a:solidFill>
                  <a:schemeClr val="bg1"/>
                </a:solidFill>
              </a:defRPr>
            </a:lvl1pPr>
          </a:lstStyle>
          <a:p>
            <a:pPr lvl="0"/>
            <a:r>
              <a:rPr lang="en-US"/>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380935" y="1533462"/>
            <a:ext cx="1718881" cy="1499298"/>
          </a:xfrm>
        </p:spPr>
        <p:txBody>
          <a:bodyPr/>
          <a:lstStyle>
            <a:lvl1pPr marL="0" indent="0">
              <a:buNone/>
              <a:defRPr sz="1800">
                <a:solidFill>
                  <a:schemeClr val="bg1"/>
                </a:solidFill>
              </a:defRPr>
            </a:lvl1pPr>
          </a:lstStyle>
          <a:p>
            <a:pPr lvl="0"/>
            <a:r>
              <a:rPr lang="en-US"/>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5069015" y="1533462"/>
            <a:ext cx="1718881" cy="1499298"/>
          </a:xfrm>
        </p:spPr>
        <p:txBody>
          <a:bodyPr/>
          <a:lstStyle>
            <a:lvl1pPr marL="0" indent="0">
              <a:buNone/>
              <a:defRPr sz="1800">
                <a:solidFill>
                  <a:schemeClr val="bg1"/>
                </a:solidFill>
              </a:defRPr>
            </a:lvl1pPr>
          </a:lstStyle>
          <a:p>
            <a:pPr lvl="0"/>
            <a:r>
              <a:rPr lang="en-US"/>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8757095" y="1533462"/>
            <a:ext cx="1718881" cy="1499298"/>
          </a:xfrm>
        </p:spPr>
        <p:txBody>
          <a:bodyPr/>
          <a:lstStyle>
            <a:lvl1pPr marL="0" indent="0">
              <a:buNone/>
              <a:defRPr sz="1800">
                <a:solidFill>
                  <a:schemeClr val="bg1"/>
                </a:solidFill>
              </a:defRPr>
            </a:lvl1pPr>
          </a:lstStyle>
          <a:p>
            <a:pPr lvl="0"/>
            <a:r>
              <a:rPr lang="en-US"/>
              <a:t>Click icon to add graphic</a:t>
            </a:r>
          </a:p>
        </p:txBody>
      </p:sp>
      <p:sp>
        <p:nvSpPr>
          <p:cNvPr id="26" name="Slide Number Placeholder 2">
            <a:extLst>
              <a:ext uri="{FF2B5EF4-FFF2-40B4-BE49-F238E27FC236}">
                <a16:creationId xmlns:a16="http://schemas.microsoft.com/office/drawing/2014/main" id="{A33876C6-BDC9-AF71-9BCA-311D59B1712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
        <p:nvSpPr>
          <p:cNvPr id="42" name="TextBox 41">
            <a:extLst>
              <a:ext uri="{FF2B5EF4-FFF2-40B4-BE49-F238E27FC236}">
                <a16:creationId xmlns:a16="http://schemas.microsoft.com/office/drawing/2014/main" id="{645B4E39-48DD-02D7-0989-7D15840395F4}"/>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75000"/>
                  </a:schemeClr>
                </a:solidFill>
              </a:rPr>
              <a:t>The content herein is proprietary property, trade protected, privileged and only for the intended recipient and may not be </a:t>
            </a:r>
            <a:r>
              <a:rPr lang="en-US" sz="700" i="1">
                <a:solidFill>
                  <a:schemeClr val="bg1">
                    <a:lumMod val="75000"/>
                  </a:schemeClr>
                </a:solidFill>
                <a:latin typeface="+mn-lt"/>
              </a:rPr>
              <a:t>used</a:t>
            </a:r>
            <a:r>
              <a:rPr lang="en-US" sz="700" i="1">
                <a:solidFill>
                  <a:schemeClr val="bg1">
                    <a:lumMod val="75000"/>
                  </a:schemeClr>
                </a:solidFill>
              </a:rPr>
              <a:t>, published, duplicated, or redistributed.</a:t>
            </a:r>
          </a:p>
        </p:txBody>
      </p:sp>
      <p:sp>
        <p:nvSpPr>
          <p:cNvPr id="27" name="TextBox 26">
            <a:extLst>
              <a:ext uri="{FF2B5EF4-FFF2-40B4-BE49-F238E27FC236}">
                <a16:creationId xmlns:a16="http://schemas.microsoft.com/office/drawing/2014/main" id="{11E0229B-78FB-16A7-07E2-65631180092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Hawaii Cloud Innovation Summit 2022</a:t>
            </a:r>
          </a:p>
        </p:txBody>
      </p:sp>
      <p:pic>
        <p:nvPicPr>
          <p:cNvPr id="28" name="Picture 27">
            <a:extLst>
              <a:ext uri="{FF2B5EF4-FFF2-40B4-BE49-F238E27FC236}">
                <a16:creationId xmlns:a16="http://schemas.microsoft.com/office/drawing/2014/main" id="{7AB1A2B6-46BC-4C9A-D4ED-66D2FF506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9" name="Picture 28">
            <a:extLst>
              <a:ext uri="{FF2B5EF4-FFF2-40B4-BE49-F238E27FC236}">
                <a16:creationId xmlns:a16="http://schemas.microsoft.com/office/drawing/2014/main" id="{112C872A-AA8D-36A8-718E-00AEDE0735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30" name="Picture 29">
            <a:extLst>
              <a:ext uri="{FF2B5EF4-FFF2-40B4-BE49-F238E27FC236}">
                <a16:creationId xmlns:a16="http://schemas.microsoft.com/office/drawing/2014/main" id="{3D4B948B-28B8-642F-2990-D1503A635B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31" name="Picture 30">
            <a:extLst>
              <a:ext uri="{FF2B5EF4-FFF2-40B4-BE49-F238E27FC236}">
                <a16:creationId xmlns:a16="http://schemas.microsoft.com/office/drawing/2014/main" id="{D9263DBE-0C72-24C5-FDA6-A114FF41AF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32" name="Picture 31">
            <a:extLst>
              <a:ext uri="{FF2B5EF4-FFF2-40B4-BE49-F238E27FC236}">
                <a16:creationId xmlns:a16="http://schemas.microsoft.com/office/drawing/2014/main" id="{4A53D00D-F67C-7748-9DEE-CBC4105B8C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82993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w Graphic)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046C6-4CA1-7EF9-8DC8-002B5BCB79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609601" y="3621024"/>
            <a:ext cx="3479799" cy="2290765"/>
          </a:xfrm>
        </p:spPr>
        <p:txBody>
          <a:bodyPr lIns="0"/>
          <a:lstStyle>
            <a:lvl1pPr marL="0" indent="0">
              <a:spcAft>
                <a:spcPts val="1800"/>
              </a:spcAft>
              <a:buNone/>
              <a:defRPr sz="2000"/>
            </a:lvl1pPr>
          </a:lstStyle>
          <a:p>
            <a:pPr lvl="0"/>
            <a:r>
              <a:rPr lang="en-US"/>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609600" y="642999"/>
            <a:ext cx="10972800" cy="606424"/>
          </a:xfrm>
        </p:spPr>
        <p:txBody>
          <a:bodyPr>
            <a:normAutofit/>
          </a:bodyPr>
          <a:lstStyle>
            <a:lvl1pPr>
              <a:defRPr sz="3200">
                <a:solidFill>
                  <a:srgbClr val="162A5B"/>
                </a:solidFill>
              </a:defRPr>
            </a:lvl1pPr>
          </a:lstStyle>
          <a:p>
            <a:r>
              <a:rPr lang="en-US"/>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6096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43561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4356102" y="3621024"/>
            <a:ext cx="3479799" cy="2290765"/>
          </a:xfrm>
        </p:spPr>
        <p:txBody>
          <a:bodyPr lIns="0"/>
          <a:lstStyle>
            <a:lvl1pPr marL="0" indent="0">
              <a:spcAft>
                <a:spcPts val="1800"/>
              </a:spcAft>
              <a:buNone/>
              <a:defRPr sz="2000"/>
            </a:lvl1pPr>
          </a:lstStyle>
          <a:p>
            <a:pPr lvl="0"/>
            <a:r>
              <a:rPr lang="en-US"/>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81026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8102601" y="3621024"/>
            <a:ext cx="3479799" cy="2290765"/>
          </a:xfrm>
        </p:spPr>
        <p:txBody>
          <a:bodyPr lIns="0"/>
          <a:lstStyle>
            <a:lvl1pPr marL="0" indent="0">
              <a:spcAft>
                <a:spcPts val="1800"/>
              </a:spcAft>
              <a:buNone/>
              <a:defRPr sz="2000"/>
            </a:lvl1pPr>
          </a:lstStyle>
          <a:p>
            <a:pPr lvl="0"/>
            <a:r>
              <a:rPr lang="en-US"/>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380935" y="1533462"/>
            <a:ext cx="1718881" cy="1499298"/>
          </a:xfrm>
        </p:spPr>
        <p:txBody>
          <a:bodyPr/>
          <a:lstStyle>
            <a:lvl1pPr marL="0" indent="0">
              <a:buNone/>
              <a:defRPr sz="1800"/>
            </a:lvl1pPr>
          </a:lstStyle>
          <a:p>
            <a:pPr lvl="0"/>
            <a:r>
              <a:rPr lang="en-US"/>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5069015" y="1533462"/>
            <a:ext cx="1718881" cy="1499298"/>
          </a:xfrm>
        </p:spPr>
        <p:txBody>
          <a:bodyPr/>
          <a:lstStyle>
            <a:lvl1pPr marL="0" indent="0">
              <a:buNone/>
              <a:defRPr sz="1800"/>
            </a:lvl1pPr>
          </a:lstStyle>
          <a:p>
            <a:pPr lvl="0"/>
            <a:r>
              <a:rPr lang="en-US"/>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8757095" y="1533462"/>
            <a:ext cx="1718881" cy="1499298"/>
          </a:xfrm>
        </p:spPr>
        <p:txBody>
          <a:bodyPr/>
          <a:lstStyle>
            <a:lvl1pPr marL="0" indent="0">
              <a:buNone/>
              <a:defRPr sz="1800"/>
            </a:lvl1pPr>
          </a:lstStyle>
          <a:p>
            <a:pPr lvl="0"/>
            <a:r>
              <a:rPr lang="en-US"/>
              <a:t>Click icon to add graphic</a:t>
            </a:r>
          </a:p>
        </p:txBody>
      </p:sp>
      <p:sp>
        <p:nvSpPr>
          <p:cNvPr id="13" name="Slide Number Placeholder 2">
            <a:extLst>
              <a:ext uri="{FF2B5EF4-FFF2-40B4-BE49-F238E27FC236}">
                <a16:creationId xmlns:a16="http://schemas.microsoft.com/office/drawing/2014/main" id="{3B683ED3-0FD1-87E1-4B13-21B32DF566F2}"/>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a:solidFill>
                <a:schemeClr val="tx1"/>
              </a:solidFill>
            </a:endParaRPr>
          </a:p>
        </p:txBody>
      </p:sp>
      <p:sp>
        <p:nvSpPr>
          <p:cNvPr id="37" name="TextBox 36">
            <a:extLst>
              <a:ext uri="{FF2B5EF4-FFF2-40B4-BE49-F238E27FC236}">
                <a16:creationId xmlns:a16="http://schemas.microsoft.com/office/drawing/2014/main" id="{0720F705-DDAA-62A1-D921-C7BAEF4050EE}"/>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65000"/>
                  </a:schemeClr>
                </a:solidFill>
              </a:rPr>
              <a:t>The content herein is proprietary property, trade protected, privileged and only for the intended recipient and may not be </a:t>
            </a:r>
            <a:r>
              <a:rPr lang="en-US" sz="700" i="1">
                <a:solidFill>
                  <a:schemeClr val="bg1">
                    <a:lumMod val="65000"/>
                  </a:schemeClr>
                </a:solidFill>
                <a:latin typeface="+mn-lt"/>
              </a:rPr>
              <a:t>used</a:t>
            </a:r>
            <a:r>
              <a:rPr lang="en-US" sz="700" i="1">
                <a:solidFill>
                  <a:schemeClr val="bg1">
                    <a:lumMod val="65000"/>
                  </a:schemeClr>
                </a:solidFill>
              </a:rPr>
              <a:t>, published, duplicated, or redistributed.</a:t>
            </a:r>
          </a:p>
        </p:txBody>
      </p:sp>
      <p:sp>
        <p:nvSpPr>
          <p:cNvPr id="31" name="TextBox 30">
            <a:extLst>
              <a:ext uri="{FF2B5EF4-FFF2-40B4-BE49-F238E27FC236}">
                <a16:creationId xmlns:a16="http://schemas.microsoft.com/office/drawing/2014/main" id="{33412D9A-BFBE-562A-3A39-FE28C8CBE62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rPr>
              <a:t>Hawaii Cloud Innovation Summit 2022</a:t>
            </a:r>
          </a:p>
        </p:txBody>
      </p:sp>
      <p:pic>
        <p:nvPicPr>
          <p:cNvPr id="29" name="Picture 28">
            <a:extLst>
              <a:ext uri="{FF2B5EF4-FFF2-40B4-BE49-F238E27FC236}">
                <a16:creationId xmlns:a16="http://schemas.microsoft.com/office/drawing/2014/main" id="{210F80DF-8A99-8FEF-D98C-B977B62F83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30" name="Picture 29">
            <a:extLst>
              <a:ext uri="{FF2B5EF4-FFF2-40B4-BE49-F238E27FC236}">
                <a16:creationId xmlns:a16="http://schemas.microsoft.com/office/drawing/2014/main" id="{82465CAF-83CD-E60B-FCCD-600E9F0407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32" name="Picture 31">
            <a:extLst>
              <a:ext uri="{FF2B5EF4-FFF2-40B4-BE49-F238E27FC236}">
                <a16:creationId xmlns:a16="http://schemas.microsoft.com/office/drawing/2014/main" id="{D5C628D4-6BD5-057E-D652-C36DF0892A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33" name="Picture 32">
            <a:extLst>
              <a:ext uri="{FF2B5EF4-FFF2-40B4-BE49-F238E27FC236}">
                <a16:creationId xmlns:a16="http://schemas.microsoft.com/office/drawing/2014/main" id="{51E99B97-90A9-9512-A954-CDE5A45530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34" name="Picture 33">
            <a:extLst>
              <a:ext uri="{FF2B5EF4-FFF2-40B4-BE49-F238E27FC236}">
                <a16:creationId xmlns:a16="http://schemas.microsoft.com/office/drawing/2014/main" id="{406704C6-8797-56CB-583A-6417F62E44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29917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206729-CE43-5A83-F010-60FC8A184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609600" y="2039935"/>
            <a:ext cx="2377440" cy="3586165"/>
          </a:xfrm>
        </p:spPr>
        <p:txBody>
          <a:bodyPr lIns="0"/>
          <a:lstStyle>
            <a:lvl1pPr marL="0" indent="0">
              <a:spcAft>
                <a:spcPts val="1800"/>
              </a:spcAft>
              <a:buNone/>
              <a:defRPr sz="2000">
                <a:solidFill>
                  <a:schemeClr val="bg1"/>
                </a:solidFill>
              </a:defRPr>
            </a:lvl1pPr>
          </a:lstStyle>
          <a:p>
            <a:pPr lvl="0"/>
            <a:r>
              <a:rPr lang="en-US"/>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609600"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3471333"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3471333" y="2039935"/>
            <a:ext cx="2377440" cy="3586165"/>
          </a:xfrm>
        </p:spPr>
        <p:txBody>
          <a:bodyPr lIns="0"/>
          <a:lstStyle>
            <a:lvl1pPr marL="0" indent="0">
              <a:spcAft>
                <a:spcPts val="1800"/>
              </a:spcAft>
              <a:buNone/>
              <a:defRPr sz="2000">
                <a:solidFill>
                  <a:schemeClr val="bg1"/>
                </a:solidFill>
              </a:defRPr>
            </a:lvl1pPr>
          </a:lstStyle>
          <a:p>
            <a:pPr lvl="0"/>
            <a:r>
              <a:rPr lang="en-US"/>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6333066"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6333066" y="2039935"/>
            <a:ext cx="2377440" cy="3586165"/>
          </a:xfrm>
        </p:spPr>
        <p:txBody>
          <a:bodyPr lIns="0"/>
          <a:lstStyle>
            <a:lvl1pPr marL="0" indent="0">
              <a:spcAft>
                <a:spcPts val="1800"/>
              </a:spcAft>
              <a:buNone/>
              <a:defRPr sz="2000">
                <a:solidFill>
                  <a:schemeClr val="bg1"/>
                </a:solidFill>
              </a:defRPr>
            </a:lvl1pPr>
          </a:lstStyle>
          <a:p>
            <a:pPr lvl="0"/>
            <a:r>
              <a:rPr lang="en-US"/>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9194799"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9194799" y="2039935"/>
            <a:ext cx="2377440" cy="3586165"/>
          </a:xfrm>
        </p:spPr>
        <p:txBody>
          <a:bodyPr lIns="0"/>
          <a:lstStyle>
            <a:lvl1pPr marL="0" indent="0">
              <a:spcAft>
                <a:spcPts val="1800"/>
              </a:spcAft>
              <a:buNone/>
              <a:defRPr sz="2000">
                <a:solidFill>
                  <a:schemeClr val="bg1"/>
                </a:solidFill>
              </a:defRPr>
            </a:lvl1pPr>
          </a:lstStyle>
          <a:p>
            <a:pPr lvl="0"/>
            <a:r>
              <a:rPr lang="en-US"/>
              <a:t>Enter text</a:t>
            </a:r>
          </a:p>
        </p:txBody>
      </p:sp>
      <p:sp>
        <p:nvSpPr>
          <p:cNvPr id="23" name="Slide Number Placeholder 2">
            <a:extLst>
              <a:ext uri="{FF2B5EF4-FFF2-40B4-BE49-F238E27FC236}">
                <a16:creationId xmlns:a16="http://schemas.microsoft.com/office/drawing/2014/main" id="{C82E75B4-F58F-E3B5-C8AF-D38328C17CC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a:p>
        </p:txBody>
      </p:sp>
      <p:sp>
        <p:nvSpPr>
          <p:cNvPr id="41" name="TextBox 40">
            <a:extLst>
              <a:ext uri="{FF2B5EF4-FFF2-40B4-BE49-F238E27FC236}">
                <a16:creationId xmlns:a16="http://schemas.microsoft.com/office/drawing/2014/main" id="{5735CADA-A215-0C0C-8963-2CBC85C5C8FB}"/>
              </a:ext>
            </a:extLst>
          </p:cNvPr>
          <p:cNvSpPr txBox="1"/>
          <p:nvPr userDrawn="1"/>
        </p:nvSpPr>
        <p:spPr>
          <a:xfrm>
            <a:off x="540834" y="6595569"/>
            <a:ext cx="8542450" cy="200055"/>
          </a:xfrm>
          <a:prstGeom prst="rect">
            <a:avLst/>
          </a:prstGeom>
          <a:noFill/>
        </p:spPr>
        <p:txBody>
          <a:bodyPr wrap="square" rtlCol="0">
            <a:spAutoFit/>
          </a:bodyPr>
          <a:lstStyle/>
          <a:p>
            <a:r>
              <a:rPr lang="en-US" sz="700" i="1">
                <a:solidFill>
                  <a:schemeClr val="bg1">
                    <a:lumMod val="75000"/>
                  </a:schemeClr>
                </a:solidFill>
              </a:rPr>
              <a:t>The content herein is proprietary property, trade protected, privileged and only for the intended recipient and may not be </a:t>
            </a:r>
            <a:r>
              <a:rPr lang="en-US" sz="700" i="1">
                <a:solidFill>
                  <a:schemeClr val="bg1">
                    <a:lumMod val="75000"/>
                  </a:schemeClr>
                </a:solidFill>
                <a:latin typeface="+mn-lt"/>
              </a:rPr>
              <a:t>used</a:t>
            </a:r>
            <a:r>
              <a:rPr lang="en-US" sz="700" i="1">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F49192B0-BF23-C2E3-8A39-DDF87F373A4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33DF4144-2A34-A1EF-16CD-23002E3F1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2" name="Picture 21">
            <a:extLst>
              <a:ext uri="{FF2B5EF4-FFF2-40B4-BE49-F238E27FC236}">
                <a16:creationId xmlns:a16="http://schemas.microsoft.com/office/drawing/2014/main" id="{2368C735-4056-E6C2-A876-078424C839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48562783-8EE2-FF0C-7E52-60BB31FCB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5" name="Picture 24">
            <a:extLst>
              <a:ext uri="{FF2B5EF4-FFF2-40B4-BE49-F238E27FC236}">
                <a16:creationId xmlns:a16="http://schemas.microsoft.com/office/drawing/2014/main" id="{ECC29223-7198-0E60-9254-F2CC80BD5A6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31" name="Picture 30">
            <a:extLst>
              <a:ext uri="{FF2B5EF4-FFF2-40B4-BE49-F238E27FC236}">
                <a16:creationId xmlns:a16="http://schemas.microsoft.com/office/drawing/2014/main" id="{9043F78B-8AF0-9E27-2B37-7F45B14BC1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79464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E31B4E-1AF3-88DB-A3EF-4E9791D725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B63658-0B81-72CF-59A1-BB95F0DEC3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73F7260-A7A4-550F-9EDB-67EEC8E17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FA615-6054-4516-BDE3-D6918E9DA91B}" type="slidenum">
              <a:rPr lang="en-US" smtClean="0"/>
              <a:t>‹#›</a:t>
            </a:fld>
            <a:endParaRPr lang="en-US"/>
          </a:p>
        </p:txBody>
      </p:sp>
      <p:sp>
        <p:nvSpPr>
          <p:cNvPr id="4" name="Footer Placeholder 3">
            <a:extLst>
              <a:ext uri="{FF2B5EF4-FFF2-40B4-BE49-F238E27FC236}">
                <a16:creationId xmlns:a16="http://schemas.microsoft.com/office/drawing/2014/main" id="{27FB46E7-1AEB-6D6D-6E0E-0F245B391849}"/>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r>
              <a:rPr lang="en-US"/>
              <a:t>Hawaii Cloud Innovation Summit 2022</a:t>
            </a:r>
          </a:p>
        </p:txBody>
      </p:sp>
    </p:spTree>
    <p:extLst>
      <p:ext uri="{BB962C8B-B14F-4D97-AF65-F5344CB8AC3E}">
        <p14:creationId xmlns:p14="http://schemas.microsoft.com/office/powerpoint/2010/main" val="14825353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56" r:id="rId3"/>
    <p:sldLayoutId id="2147483655" r:id="rId4"/>
    <p:sldLayoutId id="2147483661" r:id="rId5"/>
    <p:sldLayoutId id="2147483662" r:id="rId6"/>
    <p:sldLayoutId id="2147483664" r:id="rId7"/>
    <p:sldLayoutId id="2147483663" r:id="rId8"/>
    <p:sldLayoutId id="2147483669" r:id="rId9"/>
    <p:sldLayoutId id="2147483665" r:id="rId10"/>
    <p:sldLayoutId id="2147483666" r:id="rId11"/>
    <p:sldLayoutId id="2147483672" r:id="rId12"/>
    <p:sldLayoutId id="2147483654" r:id="rId13"/>
    <p:sldLayoutId id="2147483657" r:id="rId14"/>
    <p:sldLayoutId id="2147483659" r:id="rId15"/>
    <p:sldLayoutId id="2147483660" r:id="rId16"/>
    <p:sldLayoutId id="2147483658" r:id="rId17"/>
    <p:sldLayoutId id="2147483671" r:id="rId18"/>
    <p:sldLayoutId id="2147483670" r:id="rId19"/>
    <p:sldLayoutId id="2147483652" r:id="rId20"/>
    <p:sldLayoutId id="214748365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aws.amazon.com/deepracer/studen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hyperlink" Target="mailto:clyde_shiigi@datahouse.com"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hyperlink" Target="mailto:nsci@amazo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8.xml"/><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F61054-F787-E879-E4CF-E9C53FEABF67}"/>
              </a:ext>
            </a:extLst>
          </p:cNvPr>
          <p:cNvSpPr>
            <a:spLocks noGrp="1"/>
          </p:cNvSpPr>
          <p:nvPr>
            <p:ph type="body" sz="quarter" idx="13"/>
          </p:nvPr>
        </p:nvSpPr>
        <p:spPr>
          <a:xfrm>
            <a:off x="800791" y="3669914"/>
            <a:ext cx="4800600" cy="409575"/>
          </a:xfrm>
        </p:spPr>
        <p:txBody>
          <a:bodyPr/>
          <a:lstStyle/>
          <a:p>
            <a:r>
              <a:rPr lang="en-US"/>
              <a:t>Nick Sciarrilli</a:t>
            </a:r>
          </a:p>
        </p:txBody>
      </p:sp>
      <p:sp>
        <p:nvSpPr>
          <p:cNvPr id="4" name="Text Placeholder 3">
            <a:extLst>
              <a:ext uri="{FF2B5EF4-FFF2-40B4-BE49-F238E27FC236}">
                <a16:creationId xmlns:a16="http://schemas.microsoft.com/office/drawing/2014/main" id="{44424D1B-92C3-81F9-F472-550B26FB3EFC}"/>
              </a:ext>
            </a:extLst>
          </p:cNvPr>
          <p:cNvSpPr>
            <a:spLocks noGrp="1"/>
          </p:cNvSpPr>
          <p:nvPr>
            <p:ph type="body" sz="quarter" idx="14"/>
          </p:nvPr>
        </p:nvSpPr>
        <p:spPr>
          <a:xfrm>
            <a:off x="800791" y="4002294"/>
            <a:ext cx="4800600" cy="634450"/>
          </a:xfrm>
        </p:spPr>
        <p:txBody>
          <a:bodyPr>
            <a:normAutofit fontScale="92500" lnSpcReduction="10000"/>
          </a:bodyPr>
          <a:lstStyle/>
          <a:p>
            <a:r>
              <a:rPr lang="en-US"/>
              <a:t>Solutions Architect</a:t>
            </a:r>
          </a:p>
          <a:p>
            <a:r>
              <a:rPr lang="en-US"/>
              <a:t>Amazon Web Services</a:t>
            </a:r>
          </a:p>
        </p:txBody>
      </p:sp>
      <p:sp>
        <p:nvSpPr>
          <p:cNvPr id="5" name="Title 4">
            <a:extLst>
              <a:ext uri="{FF2B5EF4-FFF2-40B4-BE49-F238E27FC236}">
                <a16:creationId xmlns:a16="http://schemas.microsoft.com/office/drawing/2014/main" id="{5218D41B-DD74-B7B3-53CA-A3A7EC8D434D}"/>
              </a:ext>
            </a:extLst>
          </p:cNvPr>
          <p:cNvSpPr>
            <a:spLocks noGrp="1"/>
          </p:cNvSpPr>
          <p:nvPr>
            <p:ph type="ctrTitle"/>
          </p:nvPr>
        </p:nvSpPr>
        <p:spPr>
          <a:xfrm>
            <a:off x="688570" y="1779494"/>
            <a:ext cx="11430052" cy="723900"/>
          </a:xfrm>
        </p:spPr>
        <p:txBody>
          <a:bodyPr/>
          <a:lstStyle/>
          <a:p>
            <a:r>
              <a:rPr lang="en-US" dirty="0"/>
              <a:t>AWS Deep Racer for AI/ML Learning</a:t>
            </a:r>
          </a:p>
        </p:txBody>
      </p:sp>
      <p:sp>
        <p:nvSpPr>
          <p:cNvPr id="6" name="Text Placeholder 2">
            <a:extLst>
              <a:ext uri="{FF2B5EF4-FFF2-40B4-BE49-F238E27FC236}">
                <a16:creationId xmlns:a16="http://schemas.microsoft.com/office/drawing/2014/main" id="{0809400D-B1CC-7490-5D88-6FA035D8A2F4}"/>
              </a:ext>
            </a:extLst>
          </p:cNvPr>
          <p:cNvSpPr txBox="1">
            <a:spLocks/>
          </p:cNvSpPr>
          <p:nvPr/>
        </p:nvSpPr>
        <p:spPr>
          <a:xfrm>
            <a:off x="3154524" y="3676658"/>
            <a:ext cx="4800600" cy="40957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50292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77724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05156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Clyde Shiigi</a:t>
            </a:r>
          </a:p>
        </p:txBody>
      </p:sp>
      <p:sp>
        <p:nvSpPr>
          <p:cNvPr id="7" name="Text Placeholder 3">
            <a:extLst>
              <a:ext uri="{FF2B5EF4-FFF2-40B4-BE49-F238E27FC236}">
                <a16:creationId xmlns:a16="http://schemas.microsoft.com/office/drawing/2014/main" id="{E01106AC-F6B5-3D7F-F680-DC15ECB187D0}"/>
              </a:ext>
            </a:extLst>
          </p:cNvPr>
          <p:cNvSpPr txBox="1">
            <a:spLocks/>
          </p:cNvSpPr>
          <p:nvPr/>
        </p:nvSpPr>
        <p:spPr>
          <a:xfrm>
            <a:off x="3154524" y="4009038"/>
            <a:ext cx="4800600" cy="634450"/>
          </a:xfrm>
          <a:prstGeom prst="rect">
            <a:avLst/>
          </a:prstGeom>
        </p:spPr>
        <p:txBody>
          <a:bodyPr vert="horz" lIns="0" tIns="45720" rIns="91440" bIns="45720" rtlCol="0">
            <a:normAutofit fontScale="92500" lnSpcReduction="10000"/>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sz="1600" b="0" kern="1200">
                <a:solidFill>
                  <a:schemeClr val="bg1"/>
                </a:solidFill>
                <a:latin typeface="+mn-lt"/>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50292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77724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05156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Chief Innovation Officer</a:t>
            </a:r>
          </a:p>
          <a:p>
            <a:r>
              <a:rPr lang="en-US" err="1"/>
              <a:t>DataHouse</a:t>
            </a:r>
            <a:endParaRPr lang="en-US"/>
          </a:p>
        </p:txBody>
      </p:sp>
    </p:spTree>
    <p:extLst>
      <p:ext uri="{BB962C8B-B14F-4D97-AF65-F5344CB8AC3E}">
        <p14:creationId xmlns:p14="http://schemas.microsoft.com/office/powerpoint/2010/main" val="167451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83C1-F683-510C-2CD1-822E125E8015}"/>
              </a:ext>
            </a:extLst>
          </p:cNvPr>
          <p:cNvSpPr>
            <a:spLocks noGrp="1"/>
          </p:cNvSpPr>
          <p:nvPr>
            <p:ph type="title"/>
          </p:nvPr>
        </p:nvSpPr>
        <p:spPr/>
        <p:txBody>
          <a:bodyPr>
            <a:normAutofit fontScale="90000"/>
          </a:bodyPr>
          <a:lstStyle/>
          <a:p>
            <a:r>
              <a:rPr lang="en-US"/>
              <a:t>About </a:t>
            </a:r>
            <a:r>
              <a:rPr lang="en-US" err="1"/>
              <a:t>DataHouse</a:t>
            </a:r>
            <a:endParaRPr lang="en-US"/>
          </a:p>
        </p:txBody>
      </p:sp>
      <p:sp>
        <p:nvSpPr>
          <p:cNvPr id="25" name="Content Placeholder 24">
            <a:extLst>
              <a:ext uri="{FF2B5EF4-FFF2-40B4-BE49-F238E27FC236}">
                <a16:creationId xmlns:a16="http://schemas.microsoft.com/office/drawing/2014/main" id="{67217FEF-2B69-0967-86C6-A046B0C157CF}"/>
              </a:ext>
            </a:extLst>
          </p:cNvPr>
          <p:cNvSpPr>
            <a:spLocks noGrp="1"/>
          </p:cNvSpPr>
          <p:nvPr>
            <p:ph idx="1"/>
          </p:nvPr>
        </p:nvSpPr>
        <p:spPr/>
        <p:txBody>
          <a:bodyPr/>
          <a:lstStyle/>
          <a:p>
            <a:pPr marL="457200" indent="-457200">
              <a:buFont typeface="Arial" panose="020B0604020202020204" pitchFamily="34" charset="0"/>
              <a:buChar char="•"/>
            </a:pPr>
            <a:endParaRPr lang="en-US" sz="2800"/>
          </a:p>
          <a:p>
            <a:endParaRPr lang="en-US" sz="2800"/>
          </a:p>
          <a:p>
            <a:endParaRPr lang="en-US"/>
          </a:p>
        </p:txBody>
      </p:sp>
      <p:sp>
        <p:nvSpPr>
          <p:cNvPr id="7" name="TextBox 6">
            <a:extLst>
              <a:ext uri="{FF2B5EF4-FFF2-40B4-BE49-F238E27FC236}">
                <a16:creationId xmlns:a16="http://schemas.microsoft.com/office/drawing/2014/main" id="{C7CB25CA-BB15-0909-D8B3-9AC273639851}"/>
              </a:ext>
            </a:extLst>
          </p:cNvPr>
          <p:cNvSpPr txBox="1"/>
          <p:nvPr/>
        </p:nvSpPr>
        <p:spPr>
          <a:xfrm>
            <a:off x="609600" y="1711804"/>
            <a:ext cx="9495368" cy="3970318"/>
          </a:xfrm>
          <a:prstGeom prst="rect">
            <a:avLst/>
          </a:prstGeom>
          <a:noFill/>
        </p:spPr>
        <p:txBody>
          <a:bodyPr wrap="square">
            <a:spAutoFit/>
          </a:bodyPr>
          <a:lstStyle/>
          <a:p>
            <a:pPr marL="285750" indent="-285750">
              <a:buFont typeface="Arial" panose="020B0604020202020204" pitchFamily="34" charset="0"/>
              <a:buChar char="•"/>
            </a:pPr>
            <a:r>
              <a:rPr lang="en-US" sz="2800">
                <a:solidFill>
                  <a:schemeClr val="bg1"/>
                </a:solidFill>
              </a:rPr>
              <a:t>Founded in 1975​</a:t>
            </a:r>
          </a:p>
          <a:p>
            <a:pPr marL="285750" indent="-285750">
              <a:buFont typeface="Arial" panose="020B0604020202020204" pitchFamily="34" charset="0"/>
              <a:buChar char="•"/>
            </a:pPr>
            <a:endParaRPr lang="en-US" sz="2800">
              <a:solidFill>
                <a:schemeClr val="bg1"/>
              </a:solidFill>
            </a:endParaRPr>
          </a:p>
          <a:p>
            <a:pPr marL="285750" indent="-285750">
              <a:buFont typeface="Arial" panose="020B0604020202020204" pitchFamily="34" charset="0"/>
              <a:buChar char="•"/>
            </a:pPr>
            <a:r>
              <a:rPr lang="en-US" sz="2800">
                <a:solidFill>
                  <a:schemeClr val="bg1"/>
                </a:solidFill>
              </a:rPr>
              <a:t>Largest and longest-standing Systems Integrator (SI) in Hawaii​</a:t>
            </a:r>
          </a:p>
          <a:p>
            <a:pPr marL="285750" indent="-285750">
              <a:buFont typeface="Arial" panose="020B0604020202020204" pitchFamily="34" charset="0"/>
              <a:buChar char="•"/>
            </a:pPr>
            <a:endParaRPr lang="en-US" sz="2800">
              <a:solidFill>
                <a:schemeClr val="bg1"/>
              </a:solidFill>
            </a:endParaRPr>
          </a:p>
          <a:p>
            <a:pPr marL="285750" indent="-285750">
              <a:buFont typeface="Arial" panose="020B0604020202020204" pitchFamily="34" charset="0"/>
              <a:buChar char="•"/>
            </a:pPr>
            <a:r>
              <a:rPr lang="en-US" sz="2800">
                <a:solidFill>
                  <a:schemeClr val="bg1"/>
                </a:solidFill>
              </a:rPr>
              <a:t>Headquartered in Honolulu, with staff in Hawaii, California, Washington, American Samoa, Vietnam</a:t>
            </a:r>
          </a:p>
          <a:p>
            <a:pPr marL="285750" indent="-285750">
              <a:buFont typeface="Arial" panose="020B0604020202020204" pitchFamily="34" charset="0"/>
              <a:buChar char="•"/>
            </a:pPr>
            <a:endParaRPr lang="en-US" sz="2800">
              <a:solidFill>
                <a:schemeClr val="bg1"/>
              </a:solidFill>
            </a:endParaRPr>
          </a:p>
          <a:p>
            <a:pPr marL="285750" indent="-285750">
              <a:buFont typeface="Arial" panose="020B0604020202020204" pitchFamily="34" charset="0"/>
              <a:buChar char="•"/>
            </a:pPr>
            <a:r>
              <a:rPr lang="en-US" sz="2800">
                <a:solidFill>
                  <a:schemeClr val="bg1"/>
                </a:solidFill>
              </a:rPr>
              <a:t>Over 400+ employees in all subsidiaries​</a:t>
            </a:r>
          </a:p>
        </p:txBody>
      </p:sp>
    </p:spTree>
    <p:extLst>
      <p:ext uri="{BB962C8B-B14F-4D97-AF65-F5344CB8AC3E}">
        <p14:creationId xmlns:p14="http://schemas.microsoft.com/office/powerpoint/2010/main" val="1392585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83C1-F683-510C-2CD1-822E125E8015}"/>
              </a:ext>
            </a:extLst>
          </p:cNvPr>
          <p:cNvSpPr>
            <a:spLocks noGrp="1"/>
          </p:cNvSpPr>
          <p:nvPr>
            <p:ph type="title"/>
          </p:nvPr>
        </p:nvSpPr>
        <p:spPr/>
        <p:txBody>
          <a:bodyPr>
            <a:normAutofit fontScale="90000"/>
          </a:bodyPr>
          <a:lstStyle/>
          <a:p>
            <a:r>
              <a:rPr lang="en-US"/>
              <a:t>Start with Why</a:t>
            </a:r>
          </a:p>
        </p:txBody>
      </p:sp>
      <p:sp>
        <p:nvSpPr>
          <p:cNvPr id="25" name="Content Placeholder 24">
            <a:extLst>
              <a:ext uri="{FF2B5EF4-FFF2-40B4-BE49-F238E27FC236}">
                <a16:creationId xmlns:a16="http://schemas.microsoft.com/office/drawing/2014/main" id="{67217FEF-2B69-0967-86C6-A046B0C157CF}"/>
              </a:ext>
            </a:extLst>
          </p:cNvPr>
          <p:cNvSpPr>
            <a:spLocks noGrp="1"/>
          </p:cNvSpPr>
          <p:nvPr>
            <p:ph idx="1"/>
          </p:nvPr>
        </p:nvSpPr>
        <p:spPr/>
        <p:txBody>
          <a:bodyPr>
            <a:normAutofit/>
          </a:bodyPr>
          <a:lstStyle/>
          <a:p>
            <a:pPr marL="457200" indent="-457200">
              <a:buFont typeface="Arial" panose="020B0604020202020204" pitchFamily="34" charset="0"/>
              <a:buChar char="•"/>
            </a:pPr>
            <a:r>
              <a:rPr lang="en-US"/>
              <a:t>Invest in strategic technologies</a:t>
            </a:r>
          </a:p>
          <a:p>
            <a:pPr marL="457200" indent="-457200">
              <a:buFont typeface="Arial" panose="020B0604020202020204" pitchFamily="34" charset="0"/>
              <a:buChar char="•"/>
            </a:pPr>
            <a:r>
              <a:rPr lang="en-US"/>
              <a:t>Empower our workforce</a:t>
            </a:r>
          </a:p>
          <a:p>
            <a:pPr marL="457200" indent="-457200">
              <a:buFont typeface="Arial" panose="020B0604020202020204" pitchFamily="34" charset="0"/>
              <a:buChar char="•"/>
            </a:pPr>
            <a:r>
              <a:rPr lang="en-US">
                <a:ea typeface="Calibri"/>
                <a:cs typeface="Calibri"/>
              </a:rPr>
              <a:t>Reinforce our culture</a:t>
            </a:r>
          </a:p>
          <a:p>
            <a:endParaRPr lang="en-US" sz="2800"/>
          </a:p>
          <a:p>
            <a:endParaRPr lang="en-US" sz="2800"/>
          </a:p>
          <a:p>
            <a:endParaRPr lang="en-US"/>
          </a:p>
        </p:txBody>
      </p:sp>
      <p:pic>
        <p:nvPicPr>
          <p:cNvPr id="1026" name="Picture 2" descr="The Rabbit Room | Start With Why">
            <a:extLst>
              <a:ext uri="{FF2B5EF4-FFF2-40B4-BE49-F238E27FC236}">
                <a16:creationId xmlns:a16="http://schemas.microsoft.com/office/drawing/2014/main" id="{E8F8865E-725E-4827-01FC-41A85681D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171" y="1394367"/>
            <a:ext cx="4193630" cy="399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432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83C1-F683-510C-2CD1-822E125E8015}"/>
              </a:ext>
            </a:extLst>
          </p:cNvPr>
          <p:cNvSpPr>
            <a:spLocks noGrp="1"/>
          </p:cNvSpPr>
          <p:nvPr>
            <p:ph type="title"/>
          </p:nvPr>
        </p:nvSpPr>
        <p:spPr>
          <a:xfrm>
            <a:off x="609600" y="897467"/>
            <a:ext cx="10972800" cy="609601"/>
          </a:xfrm>
        </p:spPr>
        <p:txBody>
          <a:bodyPr>
            <a:normAutofit fontScale="90000"/>
          </a:bodyPr>
          <a:lstStyle/>
          <a:p>
            <a:r>
              <a:rPr lang="en-US"/>
              <a:t>Invest in strategic technologies</a:t>
            </a:r>
          </a:p>
        </p:txBody>
      </p:sp>
      <p:sp>
        <p:nvSpPr>
          <p:cNvPr id="25" name="Content Placeholder 24">
            <a:extLst>
              <a:ext uri="{FF2B5EF4-FFF2-40B4-BE49-F238E27FC236}">
                <a16:creationId xmlns:a16="http://schemas.microsoft.com/office/drawing/2014/main" id="{67217FEF-2B69-0967-86C6-A046B0C157CF}"/>
              </a:ext>
            </a:extLst>
          </p:cNvPr>
          <p:cNvSpPr>
            <a:spLocks noGrp="1"/>
          </p:cNvSpPr>
          <p:nvPr>
            <p:ph idx="1"/>
          </p:nvPr>
        </p:nvSpPr>
        <p:spPr/>
        <p:txBody>
          <a:bodyPr/>
          <a:lstStyle/>
          <a:p>
            <a:pPr marL="457200" indent="-457200">
              <a:buFont typeface="Arial" panose="020B0604020202020204" pitchFamily="34" charset="0"/>
              <a:buChar char="•"/>
            </a:pPr>
            <a:endParaRPr lang="en-US" sz="2800"/>
          </a:p>
          <a:p>
            <a:endParaRPr lang="en-US" sz="2800"/>
          </a:p>
          <a:p>
            <a:endParaRPr lang="en-US"/>
          </a:p>
        </p:txBody>
      </p:sp>
      <p:pic>
        <p:nvPicPr>
          <p:cNvPr id="1026" name="Picture 2">
            <a:extLst>
              <a:ext uri="{FF2B5EF4-FFF2-40B4-BE49-F238E27FC236}">
                <a16:creationId xmlns:a16="http://schemas.microsoft.com/office/drawing/2014/main" id="{0C201B11-B41D-1170-3C09-88147A89D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771" y="1745671"/>
            <a:ext cx="9731829" cy="432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584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83C1-F683-510C-2CD1-822E125E8015}"/>
              </a:ext>
            </a:extLst>
          </p:cNvPr>
          <p:cNvSpPr>
            <a:spLocks noGrp="1"/>
          </p:cNvSpPr>
          <p:nvPr>
            <p:ph type="title"/>
          </p:nvPr>
        </p:nvSpPr>
        <p:spPr>
          <a:xfrm>
            <a:off x="609600" y="533400"/>
            <a:ext cx="10972800" cy="609601"/>
          </a:xfrm>
        </p:spPr>
        <p:txBody>
          <a:bodyPr>
            <a:normAutofit fontScale="90000"/>
          </a:bodyPr>
          <a:lstStyle/>
          <a:p>
            <a:r>
              <a:rPr lang="en-US"/>
              <a:t>Empower our workforce</a:t>
            </a:r>
          </a:p>
        </p:txBody>
      </p:sp>
      <p:pic>
        <p:nvPicPr>
          <p:cNvPr id="8" name="Picture 7">
            <a:extLst>
              <a:ext uri="{FF2B5EF4-FFF2-40B4-BE49-F238E27FC236}">
                <a16:creationId xmlns:a16="http://schemas.microsoft.com/office/drawing/2014/main" id="{E3EFBFCF-ED1A-A8BD-9B4B-BBEA06BAA9B6}"/>
              </a:ext>
            </a:extLst>
          </p:cNvPr>
          <p:cNvPicPr>
            <a:picLocks noChangeAspect="1"/>
          </p:cNvPicPr>
          <p:nvPr/>
        </p:nvPicPr>
        <p:blipFill>
          <a:blip r:embed="rId3"/>
          <a:stretch>
            <a:fillRect/>
          </a:stretch>
        </p:blipFill>
        <p:spPr>
          <a:xfrm>
            <a:off x="6518263" y="1278466"/>
            <a:ext cx="5391705" cy="4457374"/>
          </a:xfrm>
          <a:prstGeom prst="rect">
            <a:avLst/>
          </a:prstGeom>
        </p:spPr>
      </p:pic>
      <p:sp>
        <p:nvSpPr>
          <p:cNvPr id="9" name="TextBox 8">
            <a:extLst>
              <a:ext uri="{FF2B5EF4-FFF2-40B4-BE49-F238E27FC236}">
                <a16:creationId xmlns:a16="http://schemas.microsoft.com/office/drawing/2014/main" id="{8D788E22-DCBF-C3D8-1129-E26B9D537B30}"/>
              </a:ext>
            </a:extLst>
          </p:cNvPr>
          <p:cNvSpPr txBox="1"/>
          <p:nvPr/>
        </p:nvSpPr>
        <p:spPr>
          <a:xfrm>
            <a:off x="141515" y="1358356"/>
            <a:ext cx="6096000" cy="1614288"/>
          </a:xfrm>
          <a:prstGeom prst="rect">
            <a:avLst/>
          </a:prstGeom>
          <a:noFill/>
        </p:spPr>
        <p:txBody>
          <a:bodyPr wrap="square">
            <a:spAutoFit/>
          </a:bodyPr>
          <a:lstStyle/>
          <a:p>
            <a:pPr marL="960120" marR="0" lvl="2"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a:ea typeface="Calibri"/>
                <a:cs typeface="Calibri"/>
              </a:rPr>
              <a:t>Learn new skills</a:t>
            </a:r>
          </a:p>
          <a:p>
            <a:pPr marL="960120" marR="0" lvl="2"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a:ea typeface="Calibri"/>
                <a:cs typeface="Calibri"/>
              </a:rPr>
              <a:t>Share knowledge</a:t>
            </a:r>
          </a:p>
          <a:p>
            <a:pPr marL="960120" marR="0" lvl="2"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a:ea typeface="Calibri"/>
                <a:cs typeface="Calibri"/>
              </a:rPr>
              <a:t>Make connections</a:t>
            </a:r>
          </a:p>
          <a:p>
            <a:pPr marL="960120" marR="0" lvl="2"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a:ea typeface="Calibri"/>
                <a:cs typeface="Calibri"/>
              </a:rPr>
              <a:t>Form and grow communities</a:t>
            </a:r>
          </a:p>
        </p:txBody>
      </p:sp>
      <p:grpSp>
        <p:nvGrpSpPr>
          <p:cNvPr id="6" name="Group 5">
            <a:extLst>
              <a:ext uri="{FF2B5EF4-FFF2-40B4-BE49-F238E27FC236}">
                <a16:creationId xmlns:a16="http://schemas.microsoft.com/office/drawing/2014/main" id="{3419F4AF-2ECE-4C15-351E-585F934468F1}"/>
              </a:ext>
            </a:extLst>
          </p:cNvPr>
          <p:cNvGrpSpPr/>
          <p:nvPr/>
        </p:nvGrpSpPr>
        <p:grpSpPr>
          <a:xfrm>
            <a:off x="323548" y="3636433"/>
            <a:ext cx="5913967" cy="2044700"/>
            <a:chOff x="533400" y="3958167"/>
            <a:chExt cx="5913967" cy="2044700"/>
          </a:xfrm>
        </p:grpSpPr>
        <p:sp>
          <p:nvSpPr>
            <p:cNvPr id="3" name="Rectangle 2">
              <a:extLst>
                <a:ext uri="{FF2B5EF4-FFF2-40B4-BE49-F238E27FC236}">
                  <a16:creationId xmlns:a16="http://schemas.microsoft.com/office/drawing/2014/main" id="{C8B26520-0CD2-55F9-66F0-EAD0B8BB1E4C}"/>
                </a:ext>
              </a:extLst>
            </p:cNvPr>
            <p:cNvSpPr/>
            <p:nvPr/>
          </p:nvSpPr>
          <p:spPr>
            <a:xfrm>
              <a:off x="533400" y="3958167"/>
              <a:ext cx="5913967" cy="2044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A6AF3CF9-9A79-01FB-7C67-FD39942DB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22" y="4043241"/>
              <a:ext cx="5782321" cy="18950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535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83C1-F683-510C-2CD1-822E125E8015}"/>
              </a:ext>
            </a:extLst>
          </p:cNvPr>
          <p:cNvSpPr>
            <a:spLocks noGrp="1"/>
          </p:cNvSpPr>
          <p:nvPr>
            <p:ph type="title"/>
          </p:nvPr>
        </p:nvSpPr>
        <p:spPr/>
        <p:txBody>
          <a:bodyPr>
            <a:normAutofit fontScale="90000"/>
          </a:bodyPr>
          <a:lstStyle/>
          <a:p>
            <a:r>
              <a:rPr lang="en-US"/>
              <a:t>Reinforce our culture</a:t>
            </a:r>
          </a:p>
        </p:txBody>
      </p:sp>
      <p:sp>
        <p:nvSpPr>
          <p:cNvPr id="25" name="Content Placeholder 24">
            <a:extLst>
              <a:ext uri="{FF2B5EF4-FFF2-40B4-BE49-F238E27FC236}">
                <a16:creationId xmlns:a16="http://schemas.microsoft.com/office/drawing/2014/main" id="{67217FEF-2B69-0967-86C6-A046B0C157CF}"/>
              </a:ext>
            </a:extLst>
          </p:cNvPr>
          <p:cNvSpPr>
            <a:spLocks noGrp="1"/>
          </p:cNvSpPr>
          <p:nvPr>
            <p:ph idx="1"/>
          </p:nvPr>
        </p:nvSpPr>
        <p:spPr>
          <a:xfrm>
            <a:off x="201385" y="1929518"/>
            <a:ext cx="3799114" cy="4191000"/>
          </a:xfrm>
        </p:spPr>
        <p:txBody>
          <a:bodyPr/>
          <a:lstStyle/>
          <a:p>
            <a:pPr marL="457200" indent="-457200">
              <a:buFont typeface="Arial" panose="020B0604020202020204" pitchFamily="34" charset="0"/>
              <a:buChar char="•"/>
            </a:pPr>
            <a:endParaRPr lang="en-US" sz="2800"/>
          </a:p>
          <a:p>
            <a:pPr marL="960120" lvl="2" indent="-457200">
              <a:buFont typeface="Arial" panose="020B0604020202020204" pitchFamily="34" charset="0"/>
              <a:buChar char="•"/>
            </a:pPr>
            <a:r>
              <a:rPr lang="en-US" sz="2400">
                <a:ea typeface="Calibri"/>
                <a:cs typeface="Calibri"/>
              </a:rPr>
              <a:t>Passionately innovative </a:t>
            </a:r>
          </a:p>
          <a:p>
            <a:pPr marL="960120" lvl="2" indent="-457200">
              <a:buFont typeface="Arial" panose="020B0604020202020204" pitchFamily="34" charset="0"/>
              <a:buChar char="•"/>
            </a:pPr>
            <a:r>
              <a:rPr lang="en-US" sz="2400">
                <a:ea typeface="Calibri"/>
                <a:cs typeface="Calibri"/>
              </a:rPr>
              <a:t>Value relationships and people</a:t>
            </a:r>
          </a:p>
          <a:p>
            <a:pPr marL="960120" lvl="2" indent="-457200">
              <a:buFont typeface="Arial" panose="020B0604020202020204" pitchFamily="34" charset="0"/>
              <a:buChar char="•"/>
            </a:pPr>
            <a:r>
              <a:rPr lang="en-US" sz="2400">
                <a:ea typeface="Calibri"/>
                <a:cs typeface="Calibri"/>
              </a:rPr>
              <a:t>Continually learn and grow</a:t>
            </a:r>
          </a:p>
          <a:p>
            <a:endParaRPr lang="en-US"/>
          </a:p>
        </p:txBody>
      </p:sp>
      <p:pic>
        <p:nvPicPr>
          <p:cNvPr id="14" name="Picture 13">
            <a:extLst>
              <a:ext uri="{FF2B5EF4-FFF2-40B4-BE49-F238E27FC236}">
                <a16:creationId xmlns:a16="http://schemas.microsoft.com/office/drawing/2014/main" id="{975FACFC-C3C7-41E9-DDA6-F0BCB1F624D9}"/>
              </a:ext>
            </a:extLst>
          </p:cNvPr>
          <p:cNvPicPr>
            <a:picLocks noChangeAspect="1"/>
          </p:cNvPicPr>
          <p:nvPr/>
        </p:nvPicPr>
        <p:blipFill>
          <a:blip r:embed="rId3"/>
          <a:stretch>
            <a:fillRect/>
          </a:stretch>
        </p:blipFill>
        <p:spPr>
          <a:xfrm>
            <a:off x="4142016" y="2141789"/>
            <a:ext cx="7725712" cy="3438062"/>
          </a:xfrm>
          <a:prstGeom prst="rect">
            <a:avLst/>
          </a:prstGeom>
        </p:spPr>
      </p:pic>
    </p:spTree>
    <p:extLst>
      <p:ext uri="{BB962C8B-B14F-4D97-AF65-F5344CB8AC3E}">
        <p14:creationId xmlns:p14="http://schemas.microsoft.com/office/powerpoint/2010/main" val="515487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Deep Racer Program</a:t>
            </a:r>
          </a:p>
        </p:txBody>
      </p:sp>
      <p:sp>
        <p:nvSpPr>
          <p:cNvPr id="5" name="Text Placeholder 4">
            <a:extLst>
              <a:ext uri="{FF2B5EF4-FFF2-40B4-BE49-F238E27FC236}">
                <a16:creationId xmlns:a16="http://schemas.microsoft.com/office/drawing/2014/main" id="{357445E7-7C4E-4427-6B28-C97558DACC86}"/>
              </a:ext>
            </a:extLst>
          </p:cNvPr>
          <p:cNvSpPr>
            <a:spLocks noGrp="1"/>
          </p:cNvSpPr>
          <p:nvPr>
            <p:ph type="body" sz="quarter" idx="3"/>
          </p:nvPr>
        </p:nvSpPr>
        <p:spPr/>
        <p:txBody>
          <a:bodyPr/>
          <a:lstStyle/>
          <a:p>
            <a:r>
              <a:rPr lang="en-US"/>
              <a:t>Goals</a:t>
            </a:r>
          </a:p>
          <a:p>
            <a:endParaRPr lang="en-US"/>
          </a:p>
          <a:p>
            <a:endParaRPr lang="en-US"/>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728134" y="2179655"/>
            <a:ext cx="5157787" cy="4149727"/>
          </a:xfrm>
        </p:spPr>
        <p:txBody>
          <a:bodyPr>
            <a:normAutofit fontScale="25000" lnSpcReduction="20000"/>
          </a:bodyPr>
          <a:lstStyle/>
          <a:p>
            <a:pPr marL="342900" indent="-342900">
              <a:spcAft>
                <a:spcPts val="1200"/>
              </a:spcAft>
              <a:buFont typeface="Arial" panose="020B0604020202020204" pitchFamily="34" charset="0"/>
              <a:buChar char="•"/>
            </a:pPr>
            <a:r>
              <a:rPr lang="en-US" sz="7200"/>
              <a:t>Guided AI/ML learning experience using autonomous car use case and online resources</a:t>
            </a:r>
          </a:p>
          <a:p>
            <a:pPr marL="342900" indent="-342900">
              <a:spcAft>
                <a:spcPts val="1200"/>
              </a:spcAft>
              <a:buFont typeface="Arial" panose="020B0604020202020204" pitchFamily="34" charset="0"/>
              <a:buChar char="•"/>
            </a:pPr>
            <a:r>
              <a:rPr lang="en-US" sz="7200"/>
              <a:t>Augment online training with mentor led sessions.</a:t>
            </a:r>
          </a:p>
          <a:p>
            <a:pPr marL="342900" indent="-342900">
              <a:spcAft>
                <a:spcPts val="1200"/>
              </a:spcAft>
              <a:buFont typeface="Arial" panose="020B0604020202020204" pitchFamily="34" charset="0"/>
              <a:buChar char="•"/>
            </a:pPr>
            <a:r>
              <a:rPr lang="en-US" sz="7200"/>
              <a:t>Three-week duration</a:t>
            </a:r>
          </a:p>
          <a:p>
            <a:pPr marL="342900" indent="-342900">
              <a:spcAft>
                <a:spcPts val="1200"/>
              </a:spcAft>
              <a:buFont typeface="Arial" panose="020B0604020202020204" pitchFamily="34" charset="0"/>
              <a:buChar char="•"/>
            </a:pPr>
            <a:r>
              <a:rPr lang="en-US" sz="7200"/>
              <a:t>Included DH staff, interns, and family members</a:t>
            </a:r>
          </a:p>
          <a:p>
            <a:pPr marL="342900" indent="-342900">
              <a:spcAft>
                <a:spcPts val="1200"/>
              </a:spcAft>
              <a:buFont typeface="Arial" panose="020B0604020202020204" pitchFamily="34" charset="0"/>
              <a:buChar char="•"/>
            </a:pPr>
            <a:r>
              <a:rPr lang="en-US" sz="7200"/>
              <a:t>Participants compete for fastest lap time and prizes</a:t>
            </a:r>
          </a:p>
          <a:p>
            <a:pPr marL="342900" indent="-342900">
              <a:spcAft>
                <a:spcPts val="1200"/>
              </a:spcAft>
              <a:buFont typeface="Arial" panose="020B0604020202020204" pitchFamily="34" charset="0"/>
              <a:buChar char="•"/>
            </a:pPr>
            <a:r>
              <a:rPr lang="en-US" sz="7200"/>
              <a:t>Awarded prize for the top finishers</a:t>
            </a:r>
          </a:p>
          <a:p>
            <a:endParaRPr lang="en-US"/>
          </a:p>
        </p:txBody>
      </p:sp>
      <p:sp>
        <p:nvSpPr>
          <p:cNvPr id="12" name="Content Placeholder 11">
            <a:extLst>
              <a:ext uri="{FF2B5EF4-FFF2-40B4-BE49-F238E27FC236}">
                <a16:creationId xmlns:a16="http://schemas.microsoft.com/office/drawing/2014/main" id="{DBC5C444-34FD-F191-A8E3-8D5191BB6F5B}"/>
              </a:ext>
            </a:extLst>
          </p:cNvPr>
          <p:cNvSpPr>
            <a:spLocks noGrp="1"/>
          </p:cNvSpPr>
          <p:nvPr>
            <p:ph sz="quarter" idx="4"/>
          </p:nvPr>
        </p:nvSpPr>
        <p:spPr/>
        <p:txBody>
          <a:bodyPr/>
          <a:lstStyle/>
          <a:p>
            <a:pPr marL="342900" indent="-342900">
              <a:spcAft>
                <a:spcPts val="1200"/>
              </a:spcAft>
              <a:buFont typeface="Arial" panose="020B0604020202020204" pitchFamily="34" charset="0"/>
              <a:buChar char="•"/>
            </a:pPr>
            <a:r>
              <a:rPr lang="en-US" sz="1800"/>
              <a:t>Provide an easy onramp to learn about AI/ML through a fun, agile approach to learning</a:t>
            </a:r>
          </a:p>
          <a:p>
            <a:pPr marL="342900" indent="-342900">
              <a:spcAft>
                <a:spcPts val="1200"/>
              </a:spcAft>
              <a:buFont typeface="Arial" panose="020B0604020202020204" pitchFamily="34" charset="0"/>
              <a:buChar char="•"/>
            </a:pPr>
            <a:r>
              <a:rPr lang="en-US" sz="1800"/>
              <a:t>Follow our Community Sourced Innovation (CSI) model by involving and connecting staff, interns, and family members</a:t>
            </a:r>
          </a:p>
          <a:p>
            <a:pPr marL="342900" indent="-342900">
              <a:spcAft>
                <a:spcPts val="1200"/>
              </a:spcAft>
              <a:buFont typeface="Arial" panose="020B0604020202020204" pitchFamily="34" charset="0"/>
              <a:buChar char="•"/>
            </a:pPr>
            <a:r>
              <a:rPr lang="en-US" sz="1800"/>
              <a:t>Partner with AWS to promote innovation in our community</a:t>
            </a:r>
          </a:p>
          <a:p>
            <a:endParaRPr lang="en-US"/>
          </a:p>
        </p:txBody>
      </p:sp>
      <p:sp>
        <p:nvSpPr>
          <p:cNvPr id="7" name="Text Placeholder 4">
            <a:extLst>
              <a:ext uri="{FF2B5EF4-FFF2-40B4-BE49-F238E27FC236}">
                <a16:creationId xmlns:a16="http://schemas.microsoft.com/office/drawing/2014/main" id="{20AFAE4F-DD4B-4FC2-F8E3-86349D46724A}"/>
              </a:ext>
            </a:extLst>
          </p:cNvPr>
          <p:cNvSpPr txBox="1">
            <a:spLocks/>
          </p:cNvSpPr>
          <p:nvPr/>
        </p:nvSpPr>
        <p:spPr>
          <a:xfrm>
            <a:off x="728134" y="1704991"/>
            <a:ext cx="5410200" cy="474663"/>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Summary</a:t>
            </a:r>
          </a:p>
          <a:p>
            <a:endParaRPr lang="en-US"/>
          </a:p>
        </p:txBody>
      </p:sp>
    </p:spTree>
    <p:extLst>
      <p:ext uri="{BB962C8B-B14F-4D97-AF65-F5344CB8AC3E}">
        <p14:creationId xmlns:p14="http://schemas.microsoft.com/office/powerpoint/2010/main" val="2053702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F456C-A458-FE77-273E-DE925AD9A8F2}"/>
              </a:ext>
            </a:extLst>
          </p:cNvPr>
          <p:cNvSpPr>
            <a:spLocks noGrp="1"/>
          </p:cNvSpPr>
          <p:nvPr>
            <p:ph type="title"/>
          </p:nvPr>
        </p:nvSpPr>
        <p:spPr/>
        <p:txBody>
          <a:bodyPr>
            <a:normAutofit fontScale="90000"/>
          </a:bodyPr>
          <a:lstStyle/>
          <a:p>
            <a:r>
              <a:rPr lang="en-US"/>
              <a:t>Planning Committee Members</a:t>
            </a:r>
          </a:p>
        </p:txBody>
      </p:sp>
      <p:sp>
        <p:nvSpPr>
          <p:cNvPr id="4" name="Content Placeholder 3">
            <a:extLst>
              <a:ext uri="{FF2B5EF4-FFF2-40B4-BE49-F238E27FC236}">
                <a16:creationId xmlns:a16="http://schemas.microsoft.com/office/drawing/2014/main" id="{ED0A8521-E802-C7E9-E828-F36727C764CB}"/>
              </a:ext>
            </a:extLst>
          </p:cNvPr>
          <p:cNvSpPr>
            <a:spLocks noGrp="1"/>
          </p:cNvSpPr>
          <p:nvPr>
            <p:ph sz="half" idx="2"/>
          </p:nvPr>
        </p:nvSpPr>
        <p:spPr>
          <a:xfrm>
            <a:off x="609600" y="2039935"/>
            <a:ext cx="5337544" cy="4149727"/>
          </a:xfrm>
        </p:spPr>
        <p:txBody>
          <a:bodyPr>
            <a:normAutofit fontScale="92500" lnSpcReduction="20000"/>
          </a:bodyPr>
          <a:lstStyle/>
          <a:p>
            <a:pPr marL="285750" indent="-285750">
              <a:buFont typeface="Arial" panose="020B0604020202020204" pitchFamily="34" charset="0"/>
              <a:buChar char="•"/>
            </a:pPr>
            <a:r>
              <a:rPr lang="en-US" sz="2400">
                <a:solidFill>
                  <a:schemeClr val="bg1"/>
                </a:solidFill>
              </a:rPr>
              <a:t>Program sponsor</a:t>
            </a:r>
          </a:p>
          <a:p>
            <a:pPr marL="285750" indent="-285750">
              <a:buFont typeface="Arial" panose="020B0604020202020204" pitchFamily="34" charset="0"/>
              <a:buChar char="•"/>
            </a:pPr>
            <a:r>
              <a:rPr lang="en-US" sz="2400">
                <a:solidFill>
                  <a:schemeClr val="bg1"/>
                </a:solidFill>
              </a:rPr>
              <a:t>Promoters </a:t>
            </a:r>
          </a:p>
          <a:p>
            <a:pPr marL="742950" lvl="1" indent="-285750">
              <a:buFont typeface="Arial" panose="020B0604020202020204" pitchFamily="34" charset="0"/>
              <a:buChar char="•"/>
            </a:pPr>
            <a:r>
              <a:rPr lang="en-US">
                <a:solidFill>
                  <a:schemeClr val="bg1"/>
                </a:solidFill>
              </a:rPr>
              <a:t>Spokespersons to promote event</a:t>
            </a:r>
          </a:p>
          <a:p>
            <a:pPr marL="742950" lvl="1"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sz="2400">
                <a:solidFill>
                  <a:schemeClr val="bg1"/>
                </a:solidFill>
              </a:rPr>
              <a:t>Mentors</a:t>
            </a:r>
          </a:p>
          <a:p>
            <a:pPr marL="742950" lvl="1" indent="-285750">
              <a:buFont typeface="Arial" panose="020B0604020202020204" pitchFamily="34" charset="0"/>
              <a:buChar char="•"/>
            </a:pPr>
            <a:r>
              <a:rPr lang="en-US">
                <a:solidFill>
                  <a:schemeClr val="bg1"/>
                </a:solidFill>
              </a:rPr>
              <a:t>Present at group sessions</a:t>
            </a:r>
          </a:p>
          <a:p>
            <a:pPr marL="742950" lvl="1" indent="-285750">
              <a:buFont typeface="Arial" panose="020B0604020202020204" pitchFamily="34" charset="0"/>
              <a:buChar char="•"/>
            </a:pPr>
            <a:r>
              <a:rPr lang="en-US">
                <a:solidFill>
                  <a:schemeClr val="bg1"/>
                </a:solidFill>
              </a:rPr>
              <a:t>Walk through process of training car</a:t>
            </a:r>
          </a:p>
          <a:p>
            <a:pPr marL="742950" lvl="1" indent="-285750">
              <a:buFont typeface="Arial" panose="020B0604020202020204" pitchFamily="34" charset="0"/>
              <a:buChar char="•"/>
            </a:pPr>
            <a:r>
              <a:rPr lang="en-US">
                <a:solidFill>
                  <a:schemeClr val="bg1"/>
                </a:solidFill>
              </a:rPr>
              <a:t>Provide tips and how to</a:t>
            </a:r>
          </a:p>
          <a:p>
            <a:pPr marL="742950" lvl="1" indent="-285750">
              <a:buFont typeface="Arial" panose="020B0604020202020204" pitchFamily="34" charset="0"/>
              <a:buChar char="•"/>
            </a:pPr>
            <a:r>
              <a:rPr lang="en-US">
                <a:solidFill>
                  <a:schemeClr val="bg1"/>
                </a:solidFill>
              </a:rPr>
              <a:t>Answer questions</a:t>
            </a:r>
          </a:p>
          <a:p>
            <a:pPr marL="742950" lvl="1" indent="-285750">
              <a:buFont typeface="Arial" panose="020B0604020202020204" pitchFamily="34" charset="0"/>
              <a:buChar char="•"/>
            </a:pPr>
            <a:r>
              <a:rPr lang="en-US">
                <a:solidFill>
                  <a:schemeClr val="bg1"/>
                </a:solidFill>
              </a:rPr>
              <a:t>Respond to Slack questions</a:t>
            </a:r>
          </a:p>
          <a:p>
            <a:pPr marL="742950" lvl="1" indent="-285750">
              <a:buFont typeface="Arial" panose="020B0604020202020204" pitchFamily="34" charset="0"/>
              <a:buChar char="•"/>
            </a:pPr>
            <a:endParaRPr lang="en-US" sz="1800">
              <a:solidFill>
                <a:schemeClr val="bg1"/>
              </a:solidFill>
            </a:endParaRPr>
          </a:p>
          <a:p>
            <a:endParaRPr lang="en-US"/>
          </a:p>
        </p:txBody>
      </p:sp>
      <p:sp>
        <p:nvSpPr>
          <p:cNvPr id="6" name="Content Placeholder 5">
            <a:extLst>
              <a:ext uri="{FF2B5EF4-FFF2-40B4-BE49-F238E27FC236}">
                <a16:creationId xmlns:a16="http://schemas.microsoft.com/office/drawing/2014/main" id="{AC5F4DC5-5F21-6961-DFF7-6DDC8BFEA0C7}"/>
              </a:ext>
            </a:extLst>
          </p:cNvPr>
          <p:cNvSpPr>
            <a:spLocks noGrp="1"/>
          </p:cNvSpPr>
          <p:nvPr>
            <p:ph sz="quarter" idx="4"/>
          </p:nvPr>
        </p:nvSpPr>
        <p:spPr/>
        <p:txBody>
          <a:bodyPr>
            <a:normAutofit fontScale="62500" lnSpcReduction="20000"/>
          </a:bodyPr>
          <a:lstStyle/>
          <a:p>
            <a:pPr marL="285750" indent="-285750">
              <a:buFont typeface="Arial" panose="020B0604020202020204" pitchFamily="34" charset="0"/>
              <a:buChar char="•"/>
            </a:pPr>
            <a:r>
              <a:rPr lang="en-US" sz="3500">
                <a:solidFill>
                  <a:schemeClr val="bg1"/>
                </a:solidFill>
              </a:rPr>
              <a:t>People coordination/communications</a:t>
            </a:r>
          </a:p>
          <a:p>
            <a:pPr marL="742950" lvl="1" indent="-285750">
              <a:buFont typeface="Arial" panose="020B0604020202020204" pitchFamily="34" charset="0"/>
              <a:buChar char="•"/>
            </a:pPr>
            <a:r>
              <a:rPr lang="en-US" sz="3500">
                <a:solidFill>
                  <a:schemeClr val="bg1"/>
                </a:solidFill>
              </a:rPr>
              <a:t>Send announcements</a:t>
            </a:r>
          </a:p>
          <a:p>
            <a:pPr marL="742950" lvl="1" indent="-285750">
              <a:buFont typeface="Arial" panose="020B0604020202020204" pitchFamily="34" charset="0"/>
              <a:buChar char="•"/>
            </a:pPr>
            <a:r>
              <a:rPr lang="en-US" sz="3500">
                <a:solidFill>
                  <a:schemeClr val="bg1"/>
                </a:solidFill>
              </a:rPr>
              <a:t>Schedule events</a:t>
            </a:r>
          </a:p>
          <a:p>
            <a:pPr marL="742950" lvl="1" indent="-285750">
              <a:buFont typeface="Arial" panose="020B0604020202020204" pitchFamily="34" charset="0"/>
              <a:buChar char="•"/>
            </a:pPr>
            <a:r>
              <a:rPr lang="en-US" sz="3500">
                <a:solidFill>
                  <a:schemeClr val="bg1"/>
                </a:solidFill>
              </a:rPr>
              <a:t>Arrange prizes</a:t>
            </a:r>
          </a:p>
          <a:p>
            <a:pPr marL="742950" lvl="1" indent="-285750">
              <a:buFont typeface="Arial" panose="020B0604020202020204" pitchFamily="34" charset="0"/>
              <a:buChar char="•"/>
            </a:pPr>
            <a:endParaRPr lang="en-US" sz="3500">
              <a:solidFill>
                <a:schemeClr val="bg1"/>
              </a:solidFill>
            </a:endParaRPr>
          </a:p>
          <a:p>
            <a:pPr marL="285750" indent="-285750">
              <a:buFont typeface="Arial" panose="020B0604020202020204" pitchFamily="34" charset="0"/>
              <a:buChar char="•"/>
            </a:pPr>
            <a:r>
              <a:rPr lang="en-US" sz="3500">
                <a:solidFill>
                  <a:schemeClr val="bg1"/>
                </a:solidFill>
              </a:rPr>
              <a:t>Historian</a:t>
            </a:r>
          </a:p>
          <a:p>
            <a:pPr marL="971550" lvl="1" indent="-285750"/>
            <a:r>
              <a:rPr lang="en-US" sz="3500">
                <a:solidFill>
                  <a:schemeClr val="bg1"/>
                </a:solidFill>
              </a:rPr>
              <a:t>Capture moments</a:t>
            </a:r>
          </a:p>
          <a:p>
            <a:pPr lvl="1" indent="0">
              <a:buNone/>
            </a:pPr>
            <a:endParaRPr lang="en-US" sz="3500">
              <a:solidFill>
                <a:schemeClr val="bg1"/>
              </a:solidFill>
            </a:endParaRPr>
          </a:p>
          <a:p>
            <a:pPr marL="285750" indent="-285750">
              <a:buFont typeface="Arial" panose="020B0604020202020204" pitchFamily="34" charset="0"/>
              <a:buChar char="•"/>
            </a:pPr>
            <a:r>
              <a:rPr lang="en-US" sz="3500">
                <a:solidFill>
                  <a:schemeClr val="bg1"/>
                </a:solidFill>
              </a:rPr>
              <a:t>AWS</a:t>
            </a:r>
          </a:p>
          <a:p>
            <a:pPr marL="742950" lvl="1" indent="-285750">
              <a:buFont typeface="Arial" panose="020B0604020202020204" pitchFamily="34" charset="0"/>
              <a:buChar char="•"/>
            </a:pPr>
            <a:r>
              <a:rPr lang="en-US" sz="3500">
                <a:solidFill>
                  <a:schemeClr val="bg1"/>
                </a:solidFill>
              </a:rPr>
              <a:t>Provide support in group session</a:t>
            </a:r>
          </a:p>
          <a:p>
            <a:pPr marL="742950" lvl="1" indent="-285750">
              <a:buFont typeface="Arial" panose="020B0604020202020204" pitchFamily="34" charset="0"/>
              <a:buChar char="•"/>
            </a:pPr>
            <a:r>
              <a:rPr lang="en-US" sz="3500">
                <a:solidFill>
                  <a:schemeClr val="bg1"/>
                </a:solidFill>
              </a:rPr>
              <a:t>Present other AI use case/solutions</a:t>
            </a:r>
            <a:endParaRPr lang="en-US"/>
          </a:p>
        </p:txBody>
      </p:sp>
    </p:spTree>
    <p:extLst>
      <p:ext uri="{BB962C8B-B14F-4D97-AF65-F5344CB8AC3E}">
        <p14:creationId xmlns:p14="http://schemas.microsoft.com/office/powerpoint/2010/main" val="897036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Deep Racer Program Resources</a:t>
            </a:r>
          </a:p>
        </p:txBody>
      </p:sp>
      <p:sp>
        <p:nvSpPr>
          <p:cNvPr id="3" name="Text Placeholder 2">
            <a:extLst>
              <a:ext uri="{FF2B5EF4-FFF2-40B4-BE49-F238E27FC236}">
                <a16:creationId xmlns:a16="http://schemas.microsoft.com/office/drawing/2014/main" id="{93095712-2C26-3559-F7E3-D5B9A459B7BB}"/>
              </a:ext>
            </a:extLst>
          </p:cNvPr>
          <p:cNvSpPr>
            <a:spLocks noGrp="1"/>
          </p:cNvSpPr>
          <p:nvPr>
            <p:ph type="body" idx="1"/>
          </p:nvPr>
        </p:nvSpPr>
        <p:spPr/>
        <p:txBody>
          <a:bodyPr/>
          <a:lstStyle/>
          <a:p>
            <a:r>
              <a:rPr lang="en-US"/>
              <a:t>Wiki Site</a:t>
            </a:r>
          </a:p>
        </p:txBody>
      </p:sp>
      <p:sp>
        <p:nvSpPr>
          <p:cNvPr id="5" name="Text Placeholder 4">
            <a:extLst>
              <a:ext uri="{FF2B5EF4-FFF2-40B4-BE49-F238E27FC236}">
                <a16:creationId xmlns:a16="http://schemas.microsoft.com/office/drawing/2014/main" id="{357445E7-7C4E-4427-6B28-C97558DACC86}"/>
              </a:ext>
            </a:extLst>
          </p:cNvPr>
          <p:cNvSpPr>
            <a:spLocks noGrp="1"/>
          </p:cNvSpPr>
          <p:nvPr>
            <p:ph type="body" sz="quarter" idx="3"/>
          </p:nvPr>
        </p:nvSpPr>
        <p:spPr/>
        <p:txBody>
          <a:bodyPr/>
          <a:lstStyle/>
          <a:p>
            <a:r>
              <a:rPr lang="en-US"/>
              <a:t>Slack Channel</a:t>
            </a:r>
          </a:p>
        </p:txBody>
      </p:sp>
      <p:sp>
        <p:nvSpPr>
          <p:cNvPr id="12" name="Content Placeholder 11">
            <a:extLst>
              <a:ext uri="{FF2B5EF4-FFF2-40B4-BE49-F238E27FC236}">
                <a16:creationId xmlns:a16="http://schemas.microsoft.com/office/drawing/2014/main" id="{DBC5C444-34FD-F191-A8E3-8D5191BB6F5B}"/>
              </a:ext>
            </a:extLst>
          </p:cNvPr>
          <p:cNvSpPr>
            <a:spLocks noGrp="1"/>
          </p:cNvSpPr>
          <p:nvPr>
            <p:ph sz="quarter" idx="4"/>
          </p:nvPr>
        </p:nvSpPr>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endParaRPr lang="en-US"/>
          </a:p>
        </p:txBody>
      </p:sp>
      <p:pic>
        <p:nvPicPr>
          <p:cNvPr id="7" name="Content Placeholder 6">
            <a:extLst>
              <a:ext uri="{FF2B5EF4-FFF2-40B4-BE49-F238E27FC236}">
                <a16:creationId xmlns:a16="http://schemas.microsoft.com/office/drawing/2014/main" id="{56FA478C-0FB1-C017-DBFC-D376F7082735}"/>
              </a:ext>
            </a:extLst>
          </p:cNvPr>
          <p:cNvPicPr>
            <a:picLocks noGrp="1" noChangeAspect="1"/>
          </p:cNvPicPr>
          <p:nvPr>
            <p:ph sz="half" idx="2"/>
          </p:nvPr>
        </p:nvPicPr>
        <p:blipFill>
          <a:blip r:embed="rId2"/>
          <a:stretch>
            <a:fillRect/>
          </a:stretch>
        </p:blipFill>
        <p:spPr>
          <a:xfrm>
            <a:off x="609600" y="2360646"/>
            <a:ext cx="5312230" cy="3227273"/>
          </a:xfrm>
          <a:prstGeom prst="rect">
            <a:avLst/>
          </a:prstGeom>
        </p:spPr>
      </p:pic>
      <p:pic>
        <p:nvPicPr>
          <p:cNvPr id="6" name="Picture 5">
            <a:extLst>
              <a:ext uri="{FF2B5EF4-FFF2-40B4-BE49-F238E27FC236}">
                <a16:creationId xmlns:a16="http://schemas.microsoft.com/office/drawing/2014/main" id="{FA6B188C-0CE4-DE84-02D0-650C6B2BA714}"/>
              </a:ext>
            </a:extLst>
          </p:cNvPr>
          <p:cNvPicPr>
            <a:picLocks noChangeAspect="1"/>
          </p:cNvPicPr>
          <p:nvPr/>
        </p:nvPicPr>
        <p:blipFill>
          <a:blip r:embed="rId3"/>
          <a:stretch>
            <a:fillRect/>
          </a:stretch>
        </p:blipFill>
        <p:spPr>
          <a:xfrm>
            <a:off x="6172200" y="2130573"/>
            <a:ext cx="4336147" cy="4059088"/>
          </a:xfrm>
          <a:prstGeom prst="rect">
            <a:avLst/>
          </a:prstGeom>
        </p:spPr>
      </p:pic>
    </p:spTree>
    <p:extLst>
      <p:ext uri="{BB962C8B-B14F-4D97-AF65-F5344CB8AC3E}">
        <p14:creationId xmlns:p14="http://schemas.microsoft.com/office/powerpoint/2010/main" val="3052757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Step 1 - Enroll</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740308" y="1883765"/>
            <a:ext cx="5157787" cy="4149727"/>
          </a:xfrm>
        </p:spPr>
        <p:txBody>
          <a:bodyPr>
            <a:normAutofit fontScale="92500" lnSpcReduction="10000"/>
          </a:bodyPr>
          <a:lstStyle/>
          <a:p>
            <a:pPr algn="l"/>
            <a:r>
              <a:rPr lang="en-US" sz="2400" b="0" i="0">
                <a:solidFill>
                  <a:srgbClr val="FFFFFF"/>
                </a:solidFill>
                <a:effectLst/>
                <a:latin typeface="Segoe UI" panose="020B0502040204020203" pitchFamily="34" charset="0"/>
              </a:rPr>
              <a:t>Visit Innovation Factory – Deep Racer Pilot Program Wiki for overview, synopsis of program and FAQs</a:t>
            </a:r>
          </a:p>
          <a:p>
            <a:pPr algn="l"/>
            <a:r>
              <a:rPr lang="en-US" sz="2400" b="0" i="0">
                <a:solidFill>
                  <a:srgbClr val="FFFFFF"/>
                </a:solidFill>
                <a:effectLst/>
                <a:latin typeface="Segoe UI" panose="020B0502040204020203" pitchFamily="34" charset="0"/>
              </a:rPr>
              <a:t>Sign up for a Deep Racer Student account at </a:t>
            </a:r>
            <a:r>
              <a:rPr lang="en-US" sz="2400" b="0" i="0" u="none" strike="noStrike">
                <a:solidFill>
                  <a:srgbClr val="9C89E9"/>
                </a:solidFill>
                <a:effectLst/>
                <a:latin typeface="Segoe UI" panose="020B0502040204020203" pitchFamily="34" charset="0"/>
                <a:hlinkClick r:id="rId3"/>
              </a:rPr>
              <a:t>https://aws.amazon.com/deepracer/student/</a:t>
            </a:r>
            <a:endParaRPr lang="en-US" sz="2400" b="0" i="0">
              <a:solidFill>
                <a:srgbClr val="FFFFFF"/>
              </a:solidFill>
              <a:effectLst/>
              <a:latin typeface="Segoe UI" panose="020B0502040204020203" pitchFamily="34" charset="0"/>
            </a:endParaRPr>
          </a:p>
          <a:p>
            <a:pPr marL="742950" lvl="1" indent="-285750" algn="l">
              <a:buFont typeface="Arial" panose="020B0604020202020204" pitchFamily="34" charset="0"/>
              <a:buChar char="•"/>
            </a:pPr>
            <a:r>
              <a:rPr lang="en-US" b="0" i="0">
                <a:solidFill>
                  <a:srgbClr val="FFFFFF"/>
                </a:solidFill>
                <a:effectLst/>
                <a:latin typeface="Segoe UI" panose="020B0502040204020203" pitchFamily="34" charset="0"/>
              </a:rPr>
              <a:t>Racer name – “</a:t>
            </a:r>
            <a:r>
              <a:rPr lang="en-US" b="0" i="0" err="1">
                <a:solidFill>
                  <a:srgbClr val="FFFFFF"/>
                </a:solidFill>
                <a:effectLst/>
                <a:latin typeface="Segoe UI" panose="020B0502040204020203" pitchFamily="34" charset="0"/>
              </a:rPr>
              <a:t>xxxxxx</a:t>
            </a:r>
            <a:r>
              <a:rPr lang="en-US" b="0" i="0">
                <a:solidFill>
                  <a:srgbClr val="FFFFFF"/>
                </a:solidFill>
                <a:effectLst/>
                <a:latin typeface="Segoe UI" panose="020B0502040204020203" pitchFamily="34" charset="0"/>
              </a:rPr>
              <a:t>" followed by your initials</a:t>
            </a:r>
          </a:p>
          <a:p>
            <a:pPr algn="l"/>
            <a:r>
              <a:rPr lang="en-US" sz="2400" b="0" i="0">
                <a:solidFill>
                  <a:srgbClr val="FFFFFF"/>
                </a:solidFill>
                <a:effectLst/>
                <a:latin typeface="Segoe UI" panose="020B0502040204020203" pitchFamily="34" charset="0"/>
              </a:rPr>
              <a:t>Subscribe to Slack Channel #dh-deepracer</a:t>
            </a:r>
          </a:p>
          <a:p>
            <a:endParaRPr lang="en-US"/>
          </a:p>
          <a:p>
            <a:endParaRPr lang="en-US"/>
          </a:p>
          <a:p>
            <a:endParaRPr lang="en-US"/>
          </a:p>
        </p:txBody>
      </p:sp>
      <p:sp>
        <p:nvSpPr>
          <p:cNvPr id="12" name="Content Placeholder 11">
            <a:extLst>
              <a:ext uri="{FF2B5EF4-FFF2-40B4-BE49-F238E27FC236}">
                <a16:creationId xmlns:a16="http://schemas.microsoft.com/office/drawing/2014/main" id="{DBC5C444-34FD-F191-A8E3-8D5191BB6F5B}"/>
              </a:ext>
            </a:extLst>
          </p:cNvPr>
          <p:cNvSpPr>
            <a:spLocks noGrp="1"/>
          </p:cNvSpPr>
          <p:nvPr>
            <p:ph sz="quarter" idx="4"/>
          </p:nvPr>
        </p:nvSpPr>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endParaRPr lang="en-US"/>
          </a:p>
        </p:txBody>
      </p:sp>
      <p:pic>
        <p:nvPicPr>
          <p:cNvPr id="7" name="Picture 6">
            <a:extLst>
              <a:ext uri="{FF2B5EF4-FFF2-40B4-BE49-F238E27FC236}">
                <a16:creationId xmlns:a16="http://schemas.microsoft.com/office/drawing/2014/main" id="{F386253D-9AD1-E6BA-F725-598DF725A842}"/>
              </a:ext>
            </a:extLst>
          </p:cNvPr>
          <p:cNvPicPr>
            <a:picLocks noChangeAspect="1"/>
          </p:cNvPicPr>
          <p:nvPr/>
        </p:nvPicPr>
        <p:blipFill>
          <a:blip r:embed="rId4"/>
          <a:stretch>
            <a:fillRect/>
          </a:stretch>
        </p:blipFill>
        <p:spPr>
          <a:xfrm>
            <a:off x="6424615" y="1268187"/>
            <a:ext cx="4641738" cy="2030760"/>
          </a:xfrm>
          <a:prstGeom prst="rect">
            <a:avLst/>
          </a:prstGeom>
        </p:spPr>
      </p:pic>
      <p:pic>
        <p:nvPicPr>
          <p:cNvPr id="8" name="Picture 7">
            <a:extLst>
              <a:ext uri="{FF2B5EF4-FFF2-40B4-BE49-F238E27FC236}">
                <a16:creationId xmlns:a16="http://schemas.microsoft.com/office/drawing/2014/main" id="{B2C1F69A-9CC8-7212-DA50-FC7C1836F2E1}"/>
              </a:ext>
            </a:extLst>
          </p:cNvPr>
          <p:cNvPicPr>
            <a:picLocks noChangeAspect="1"/>
          </p:cNvPicPr>
          <p:nvPr/>
        </p:nvPicPr>
        <p:blipFill>
          <a:blip r:embed="rId5"/>
          <a:stretch>
            <a:fillRect/>
          </a:stretch>
        </p:blipFill>
        <p:spPr>
          <a:xfrm>
            <a:off x="6424614" y="3347358"/>
            <a:ext cx="4631267" cy="2686134"/>
          </a:xfrm>
          <a:prstGeom prst="rect">
            <a:avLst/>
          </a:prstGeom>
        </p:spPr>
      </p:pic>
    </p:spTree>
    <p:extLst>
      <p:ext uri="{BB962C8B-B14F-4D97-AF65-F5344CB8AC3E}">
        <p14:creationId xmlns:p14="http://schemas.microsoft.com/office/powerpoint/2010/main" val="1698000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Step 2 - Learn</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708837" y="2039935"/>
            <a:ext cx="5911702" cy="4149727"/>
          </a:xfrm>
        </p:spPr>
        <p:txBody>
          <a:bodyPr>
            <a:normAutofit/>
          </a:bodyPr>
          <a:lstStyle/>
          <a:p>
            <a:pPr algn="l"/>
            <a:r>
              <a:rPr lang="en-US" sz="2400" b="0" i="0">
                <a:solidFill>
                  <a:srgbClr val="FFFFFF"/>
                </a:solidFill>
                <a:effectLst/>
                <a:latin typeface="Segoe UI" panose="020B0502040204020203" pitchFamily="34" charset="0"/>
              </a:rPr>
              <a:t>Complete 7 chapters in week 1 </a:t>
            </a:r>
            <a:br>
              <a:rPr lang="en-US" sz="2400" b="0" i="0">
                <a:solidFill>
                  <a:srgbClr val="FFFFFF"/>
                </a:solidFill>
                <a:effectLst/>
                <a:latin typeface="Segoe UI" panose="020B0502040204020203" pitchFamily="34" charset="0"/>
              </a:rPr>
            </a:br>
            <a:r>
              <a:rPr lang="en-US" sz="2400" b="0" i="0">
                <a:solidFill>
                  <a:srgbClr val="FFFFFF"/>
                </a:solidFill>
                <a:effectLst/>
                <a:latin typeface="Segoe UI" panose="020B0502040204020203" pitchFamily="34" charset="0"/>
              </a:rPr>
              <a:t>(estimated total completion time 1-2 hrs.) </a:t>
            </a:r>
          </a:p>
          <a:p>
            <a:endParaRPr lang="en-US"/>
          </a:p>
          <a:p>
            <a:endParaRPr lang="en-US"/>
          </a:p>
          <a:p>
            <a:endParaRPr lang="en-US"/>
          </a:p>
        </p:txBody>
      </p:sp>
      <p:sp>
        <p:nvSpPr>
          <p:cNvPr id="12" name="Content Placeholder 11">
            <a:extLst>
              <a:ext uri="{FF2B5EF4-FFF2-40B4-BE49-F238E27FC236}">
                <a16:creationId xmlns:a16="http://schemas.microsoft.com/office/drawing/2014/main" id="{DBC5C444-34FD-F191-A8E3-8D5191BB6F5B}"/>
              </a:ext>
            </a:extLst>
          </p:cNvPr>
          <p:cNvSpPr>
            <a:spLocks noGrp="1"/>
          </p:cNvSpPr>
          <p:nvPr>
            <p:ph sz="quarter" idx="4"/>
          </p:nvPr>
        </p:nvSpPr>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endParaRPr lang="en-US"/>
          </a:p>
        </p:txBody>
      </p:sp>
      <p:pic>
        <p:nvPicPr>
          <p:cNvPr id="9" name="Picture 8" descr="Graphical user interface, application, Teams&#10;&#10;Description automatically generated">
            <a:extLst>
              <a:ext uri="{FF2B5EF4-FFF2-40B4-BE49-F238E27FC236}">
                <a16:creationId xmlns:a16="http://schemas.microsoft.com/office/drawing/2014/main" id="{C90A3821-33EB-2D76-6668-618A9B60C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872" y="3162031"/>
            <a:ext cx="8307558" cy="2683598"/>
          </a:xfrm>
          <a:prstGeom prst="rect">
            <a:avLst/>
          </a:prstGeom>
        </p:spPr>
      </p:pic>
    </p:spTree>
    <p:extLst>
      <p:ext uri="{BB962C8B-B14F-4D97-AF65-F5344CB8AC3E}">
        <p14:creationId xmlns:p14="http://schemas.microsoft.com/office/powerpoint/2010/main" val="140693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961DB7-0CE8-8FD3-49C7-CD9EAB114B5E}"/>
              </a:ext>
            </a:extLst>
          </p:cNvPr>
          <p:cNvSpPr>
            <a:spLocks noGrp="1"/>
          </p:cNvSpPr>
          <p:nvPr>
            <p:ph type="title"/>
          </p:nvPr>
        </p:nvSpPr>
        <p:spPr/>
        <p:txBody>
          <a:bodyPr/>
          <a:lstStyle/>
          <a:p>
            <a:r>
              <a:rPr lang="en-US"/>
              <a:t>AWS Deep Racer Initiative</a:t>
            </a:r>
          </a:p>
        </p:txBody>
      </p:sp>
    </p:spTree>
    <p:extLst>
      <p:ext uri="{BB962C8B-B14F-4D97-AF65-F5344CB8AC3E}">
        <p14:creationId xmlns:p14="http://schemas.microsoft.com/office/powerpoint/2010/main" val="3702105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Step 3 – Collaborate</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701748" y="1774370"/>
            <a:ext cx="5562600" cy="4415291"/>
          </a:xfrm>
        </p:spPr>
        <p:txBody>
          <a:bodyPr>
            <a:normAutofit/>
          </a:bodyPr>
          <a:lstStyle/>
          <a:p>
            <a:pPr algn="l"/>
            <a:r>
              <a:rPr lang="en-US" sz="2400" b="0" i="0">
                <a:solidFill>
                  <a:srgbClr val="FFFFFF"/>
                </a:solidFill>
                <a:effectLst/>
                <a:latin typeface="Segoe UI" panose="020B0502040204020203" pitchFamily="34" charset="0"/>
              </a:rPr>
              <a:t>At the end of week 1, a group session was </a:t>
            </a:r>
            <a:r>
              <a:rPr lang="en-US" sz="2400">
                <a:solidFill>
                  <a:srgbClr val="FFFFFF"/>
                </a:solidFill>
                <a:latin typeface="Segoe UI" panose="020B0502040204020203" pitchFamily="34" charset="0"/>
              </a:rPr>
              <a:t>held</a:t>
            </a:r>
            <a:r>
              <a:rPr lang="en-US" sz="2400" b="0" i="0">
                <a:solidFill>
                  <a:srgbClr val="FFFFFF"/>
                </a:solidFill>
                <a:effectLst/>
                <a:latin typeface="Segoe UI" panose="020B0502040204020203" pitchFamily="34" charset="0"/>
              </a:rPr>
              <a:t> with mentors and participants</a:t>
            </a:r>
          </a:p>
          <a:p>
            <a:pPr marL="342900" indent="-342900" algn="l">
              <a:buFont typeface="Arial" panose="020B0604020202020204" pitchFamily="34" charset="0"/>
              <a:buChar char="•"/>
            </a:pPr>
            <a:r>
              <a:rPr lang="en-US" sz="2400" b="0" i="0">
                <a:solidFill>
                  <a:srgbClr val="FFFFFF"/>
                </a:solidFill>
                <a:effectLst/>
                <a:latin typeface="Segoe UI" panose="020B0502040204020203" pitchFamily="34" charset="0"/>
              </a:rPr>
              <a:t>Questions on courses</a:t>
            </a:r>
          </a:p>
          <a:p>
            <a:pPr marL="342900" indent="-342900" algn="l">
              <a:buFont typeface="Arial" panose="020B0604020202020204" pitchFamily="34" charset="0"/>
              <a:buChar char="•"/>
            </a:pPr>
            <a:r>
              <a:rPr lang="en-US" sz="2400" b="0" i="0">
                <a:solidFill>
                  <a:srgbClr val="FFFFFF"/>
                </a:solidFill>
                <a:effectLst/>
                <a:latin typeface="Segoe UI" panose="020B0502040204020203" pitchFamily="34" charset="0"/>
              </a:rPr>
              <a:t>Walkthrough steps to create and train your Deep Racer model</a:t>
            </a:r>
          </a:p>
          <a:p>
            <a:pPr marL="342900" indent="-342900" algn="l">
              <a:buFont typeface="Arial" panose="020B0604020202020204" pitchFamily="34" charset="0"/>
              <a:buChar char="•"/>
            </a:pPr>
            <a:r>
              <a:rPr lang="en-US" sz="2400">
                <a:solidFill>
                  <a:srgbClr val="FFFFFF"/>
                </a:solidFill>
                <a:latin typeface="Segoe UI" panose="020B0502040204020203" pitchFamily="34" charset="0"/>
              </a:rPr>
              <a:t>AWS Deep Racer expert tips</a:t>
            </a:r>
            <a:endParaRPr lang="en-US" sz="2400" b="0" i="0">
              <a:solidFill>
                <a:srgbClr val="FFFFFF"/>
              </a:solidFill>
              <a:effectLst/>
              <a:latin typeface="Segoe UI" panose="020B0502040204020203" pitchFamily="34" charset="0"/>
            </a:endParaRPr>
          </a:p>
          <a:p>
            <a:pPr marL="342900" indent="-342900" algn="l">
              <a:buFont typeface="Arial" panose="020B0604020202020204" pitchFamily="34" charset="0"/>
              <a:buChar char="•"/>
            </a:pPr>
            <a:endParaRPr lang="en-US" sz="1400"/>
          </a:p>
        </p:txBody>
      </p:sp>
      <p:sp>
        <p:nvSpPr>
          <p:cNvPr id="12" name="Content Placeholder 11">
            <a:extLst>
              <a:ext uri="{FF2B5EF4-FFF2-40B4-BE49-F238E27FC236}">
                <a16:creationId xmlns:a16="http://schemas.microsoft.com/office/drawing/2014/main" id="{DBC5C444-34FD-F191-A8E3-8D5191BB6F5B}"/>
              </a:ext>
            </a:extLst>
          </p:cNvPr>
          <p:cNvSpPr>
            <a:spLocks noGrp="1"/>
          </p:cNvSpPr>
          <p:nvPr>
            <p:ph sz="quarter" idx="4"/>
          </p:nvPr>
        </p:nvSpPr>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endParaRPr lang="en-US"/>
          </a:p>
        </p:txBody>
      </p:sp>
      <p:pic>
        <p:nvPicPr>
          <p:cNvPr id="5" name="Picture 4" descr="A group of people in a room&#10;&#10;Description automatically generated with medium confidence">
            <a:extLst>
              <a:ext uri="{FF2B5EF4-FFF2-40B4-BE49-F238E27FC236}">
                <a16:creationId xmlns:a16="http://schemas.microsoft.com/office/drawing/2014/main" id="{2A59248D-68A2-F9B3-BA59-996C74E2A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743" y="1422401"/>
            <a:ext cx="5119510" cy="3839632"/>
          </a:xfrm>
          <a:prstGeom prst="rect">
            <a:avLst/>
          </a:prstGeom>
        </p:spPr>
      </p:pic>
    </p:spTree>
    <p:extLst>
      <p:ext uri="{BB962C8B-B14F-4D97-AF65-F5344CB8AC3E}">
        <p14:creationId xmlns:p14="http://schemas.microsoft.com/office/powerpoint/2010/main" val="2235725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Step 4 – Build</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715925" y="1774370"/>
            <a:ext cx="5562600" cy="4415291"/>
          </a:xfrm>
        </p:spPr>
        <p:txBody>
          <a:bodyPr>
            <a:normAutofit/>
          </a:bodyPr>
          <a:lstStyle/>
          <a:p>
            <a:pPr algn="l"/>
            <a:r>
              <a:rPr lang="en-US" sz="3200" b="0" i="0">
                <a:solidFill>
                  <a:srgbClr val="FFFFFF"/>
                </a:solidFill>
                <a:effectLst/>
                <a:latin typeface="Segoe UI" panose="020B0502040204020203" pitchFamily="34" charset="0"/>
              </a:rPr>
              <a:t>Name your model</a:t>
            </a:r>
          </a:p>
        </p:txBody>
      </p:sp>
      <p:sp>
        <p:nvSpPr>
          <p:cNvPr id="12" name="Content Placeholder 11">
            <a:extLst>
              <a:ext uri="{FF2B5EF4-FFF2-40B4-BE49-F238E27FC236}">
                <a16:creationId xmlns:a16="http://schemas.microsoft.com/office/drawing/2014/main" id="{DBC5C444-34FD-F191-A8E3-8D5191BB6F5B}"/>
              </a:ext>
            </a:extLst>
          </p:cNvPr>
          <p:cNvSpPr>
            <a:spLocks noGrp="1"/>
          </p:cNvSpPr>
          <p:nvPr>
            <p:ph sz="quarter" idx="4"/>
          </p:nvPr>
        </p:nvSpPr>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endParaRPr lang="en-US"/>
          </a:p>
        </p:txBody>
      </p:sp>
      <p:pic>
        <p:nvPicPr>
          <p:cNvPr id="6" name="Picture 5">
            <a:extLst>
              <a:ext uri="{FF2B5EF4-FFF2-40B4-BE49-F238E27FC236}">
                <a16:creationId xmlns:a16="http://schemas.microsoft.com/office/drawing/2014/main" id="{C045B87E-2EB8-2C28-C313-39AE3DC3AF5B}"/>
              </a:ext>
            </a:extLst>
          </p:cNvPr>
          <p:cNvPicPr>
            <a:picLocks noChangeAspect="1"/>
          </p:cNvPicPr>
          <p:nvPr/>
        </p:nvPicPr>
        <p:blipFill>
          <a:blip r:embed="rId3"/>
          <a:stretch>
            <a:fillRect/>
          </a:stretch>
        </p:blipFill>
        <p:spPr>
          <a:xfrm>
            <a:off x="2996027" y="2618015"/>
            <a:ext cx="8586373" cy="3088501"/>
          </a:xfrm>
          <a:prstGeom prst="rect">
            <a:avLst/>
          </a:prstGeom>
        </p:spPr>
      </p:pic>
    </p:spTree>
    <p:extLst>
      <p:ext uri="{BB962C8B-B14F-4D97-AF65-F5344CB8AC3E}">
        <p14:creationId xmlns:p14="http://schemas.microsoft.com/office/powerpoint/2010/main" val="446518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Step 4 – Build</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730103" y="1774370"/>
            <a:ext cx="6627628" cy="4415291"/>
          </a:xfrm>
        </p:spPr>
        <p:txBody>
          <a:bodyPr>
            <a:normAutofit/>
          </a:bodyPr>
          <a:lstStyle/>
          <a:p>
            <a:pPr algn="l"/>
            <a:r>
              <a:rPr lang="en-US" sz="3200" b="0" i="0">
                <a:solidFill>
                  <a:srgbClr val="FFFFFF"/>
                </a:solidFill>
                <a:effectLst/>
                <a:latin typeface="Segoe UI" panose="020B0502040204020203" pitchFamily="34" charset="0"/>
              </a:rPr>
              <a:t>Choose track - Select Ross Raceway</a:t>
            </a:r>
          </a:p>
        </p:txBody>
      </p:sp>
      <p:sp>
        <p:nvSpPr>
          <p:cNvPr id="12" name="Content Placeholder 11">
            <a:extLst>
              <a:ext uri="{FF2B5EF4-FFF2-40B4-BE49-F238E27FC236}">
                <a16:creationId xmlns:a16="http://schemas.microsoft.com/office/drawing/2014/main" id="{DBC5C444-34FD-F191-A8E3-8D5191BB6F5B}"/>
              </a:ext>
            </a:extLst>
          </p:cNvPr>
          <p:cNvSpPr>
            <a:spLocks noGrp="1"/>
          </p:cNvSpPr>
          <p:nvPr>
            <p:ph sz="quarter" idx="4"/>
          </p:nvPr>
        </p:nvSpPr>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endParaRPr lang="en-US"/>
          </a:p>
        </p:txBody>
      </p:sp>
      <p:pic>
        <p:nvPicPr>
          <p:cNvPr id="1026" name="Picture 2">
            <a:extLst>
              <a:ext uri="{FF2B5EF4-FFF2-40B4-BE49-F238E27FC236}">
                <a16:creationId xmlns:a16="http://schemas.microsoft.com/office/drawing/2014/main" id="{F21719B8-3657-1A27-49ED-D6483C4CB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526617"/>
            <a:ext cx="8216242" cy="341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039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Step 4 – Build</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723014" y="1774370"/>
            <a:ext cx="5562600" cy="4415291"/>
          </a:xfrm>
        </p:spPr>
        <p:txBody>
          <a:bodyPr>
            <a:normAutofit/>
          </a:bodyPr>
          <a:lstStyle/>
          <a:p>
            <a:pPr algn="l"/>
            <a:r>
              <a:rPr lang="en-US" sz="3200" b="0" i="0">
                <a:solidFill>
                  <a:srgbClr val="FFFFFF"/>
                </a:solidFill>
                <a:effectLst/>
                <a:latin typeface="Segoe UI" panose="020B0502040204020203" pitchFamily="34" charset="0"/>
              </a:rPr>
              <a:t>Select Algorithm Type - PPO</a:t>
            </a:r>
          </a:p>
        </p:txBody>
      </p:sp>
      <p:sp>
        <p:nvSpPr>
          <p:cNvPr id="12" name="Content Placeholder 11">
            <a:extLst>
              <a:ext uri="{FF2B5EF4-FFF2-40B4-BE49-F238E27FC236}">
                <a16:creationId xmlns:a16="http://schemas.microsoft.com/office/drawing/2014/main" id="{DBC5C444-34FD-F191-A8E3-8D5191BB6F5B}"/>
              </a:ext>
            </a:extLst>
          </p:cNvPr>
          <p:cNvSpPr>
            <a:spLocks noGrp="1"/>
          </p:cNvSpPr>
          <p:nvPr>
            <p:ph sz="quarter" idx="4"/>
          </p:nvPr>
        </p:nvSpPr>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endParaRPr lang="en-US"/>
          </a:p>
        </p:txBody>
      </p:sp>
      <p:pic>
        <p:nvPicPr>
          <p:cNvPr id="2050" name="Picture 2">
            <a:extLst>
              <a:ext uri="{FF2B5EF4-FFF2-40B4-BE49-F238E27FC236}">
                <a16:creationId xmlns:a16="http://schemas.microsoft.com/office/drawing/2014/main" id="{58F6CCF5-F30C-4E39-9661-79F8EA62D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359" y="2744560"/>
            <a:ext cx="8825220" cy="310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933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Step 5 – Train</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690446" y="1736271"/>
            <a:ext cx="5562600" cy="4415291"/>
          </a:xfrm>
        </p:spPr>
        <p:txBody>
          <a:bodyPr>
            <a:normAutofit/>
          </a:bodyPr>
          <a:lstStyle/>
          <a:p>
            <a:pPr algn="l"/>
            <a:r>
              <a:rPr lang="en-US" sz="2400" b="0" i="0">
                <a:solidFill>
                  <a:srgbClr val="FFFFFF"/>
                </a:solidFill>
                <a:effectLst/>
                <a:latin typeface="Segoe UI" panose="020B0502040204020203" pitchFamily="34" charset="0"/>
              </a:rPr>
              <a:t>During week 2 and 3, everyone creates and trains their car and enhances the reward functions to improve performance and lower elapsed times. </a:t>
            </a:r>
          </a:p>
          <a:p>
            <a:pPr algn="l"/>
            <a:r>
              <a:rPr lang="en-US" sz="2400" b="0" i="0">
                <a:solidFill>
                  <a:srgbClr val="FFFFFF"/>
                </a:solidFill>
                <a:effectLst/>
                <a:latin typeface="Segoe UI" panose="020B0502040204020203" pitchFamily="34" charset="0"/>
              </a:rPr>
              <a:t>Everyone is allocated 10 hours of training time.   </a:t>
            </a:r>
          </a:p>
          <a:p>
            <a:pPr algn="l"/>
            <a:r>
              <a:rPr lang="en-US" sz="2400" b="0" i="0">
                <a:solidFill>
                  <a:srgbClr val="FFFFFF"/>
                </a:solidFill>
                <a:effectLst/>
                <a:latin typeface="Segoe UI" panose="020B0502040204020203" pitchFamily="34" charset="0"/>
              </a:rPr>
              <a:t>You may work independently or form teams to share ideas and models.</a:t>
            </a:r>
          </a:p>
        </p:txBody>
      </p:sp>
      <p:pic>
        <p:nvPicPr>
          <p:cNvPr id="6" name="Content Placeholder 5">
            <a:extLst>
              <a:ext uri="{FF2B5EF4-FFF2-40B4-BE49-F238E27FC236}">
                <a16:creationId xmlns:a16="http://schemas.microsoft.com/office/drawing/2014/main" id="{2A995130-BB7F-15C5-7282-674DF1E12005}"/>
              </a:ext>
            </a:extLst>
          </p:cNvPr>
          <p:cNvPicPr>
            <a:picLocks noGrp="1" noChangeAspect="1"/>
          </p:cNvPicPr>
          <p:nvPr>
            <p:ph sz="quarter" idx="4"/>
          </p:nvPr>
        </p:nvPicPr>
        <p:blipFill>
          <a:blip r:embed="rId3"/>
          <a:stretch>
            <a:fillRect/>
          </a:stretch>
        </p:blipFill>
        <p:spPr>
          <a:xfrm>
            <a:off x="6253046" y="1643743"/>
            <a:ext cx="5630873" cy="4600349"/>
          </a:xfrm>
        </p:spPr>
      </p:pic>
    </p:spTree>
    <p:extLst>
      <p:ext uri="{BB962C8B-B14F-4D97-AF65-F5344CB8AC3E}">
        <p14:creationId xmlns:p14="http://schemas.microsoft.com/office/powerpoint/2010/main" val="767623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Step 5 – Train</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687572" y="1774372"/>
            <a:ext cx="3827721" cy="4000500"/>
          </a:xfrm>
        </p:spPr>
        <p:txBody>
          <a:bodyPr>
            <a:normAutofit/>
          </a:bodyPr>
          <a:lstStyle/>
          <a:p>
            <a:pPr algn="l"/>
            <a:r>
              <a:rPr lang="en-US" sz="2800" b="0" i="0">
                <a:solidFill>
                  <a:srgbClr val="FFFFFF"/>
                </a:solidFill>
                <a:effectLst/>
                <a:latin typeface="Segoe UI" panose="020B0502040204020203" pitchFamily="34" charset="0"/>
              </a:rPr>
              <a:t>Choose duration </a:t>
            </a:r>
          </a:p>
          <a:p>
            <a:pPr algn="l"/>
            <a:r>
              <a:rPr lang="en-US" sz="2800" b="0" i="0">
                <a:solidFill>
                  <a:srgbClr val="FFFFFF"/>
                </a:solidFill>
                <a:effectLst/>
                <a:latin typeface="Segoe UI" panose="020B0502040204020203" pitchFamily="34" charset="0"/>
              </a:rPr>
              <a:t>Select how many minutes to train your model e.g. 15-60 min – everyone has a maximum of 10 </a:t>
            </a:r>
            <a:r>
              <a:rPr lang="en-US" sz="2800" b="0" i="0" err="1">
                <a:solidFill>
                  <a:srgbClr val="FFFFFF"/>
                </a:solidFill>
                <a:effectLst/>
                <a:latin typeface="Segoe UI" panose="020B0502040204020203" pitchFamily="34" charset="0"/>
              </a:rPr>
              <a:t>hrs</a:t>
            </a:r>
            <a:r>
              <a:rPr lang="en-US" sz="2800" b="0" i="0">
                <a:solidFill>
                  <a:srgbClr val="FFFFFF"/>
                </a:solidFill>
                <a:effectLst/>
                <a:latin typeface="Segoe UI" panose="020B0502040204020203" pitchFamily="34" charset="0"/>
              </a:rPr>
              <a:t> total training times</a:t>
            </a:r>
          </a:p>
        </p:txBody>
      </p:sp>
      <p:sp>
        <p:nvSpPr>
          <p:cNvPr id="4" name="Content Placeholder 3">
            <a:extLst>
              <a:ext uri="{FF2B5EF4-FFF2-40B4-BE49-F238E27FC236}">
                <a16:creationId xmlns:a16="http://schemas.microsoft.com/office/drawing/2014/main" id="{A4D9242B-2A2E-52F6-3ADA-7B4D6F37B45E}"/>
              </a:ext>
            </a:extLst>
          </p:cNvPr>
          <p:cNvSpPr>
            <a:spLocks noGrp="1"/>
          </p:cNvSpPr>
          <p:nvPr>
            <p:ph sz="quarter" idx="4"/>
          </p:nvPr>
        </p:nvSpPr>
        <p:spPr/>
        <p:txBody>
          <a:bodyPr/>
          <a:lstStyle/>
          <a:p>
            <a:endParaRPr lang="en-US"/>
          </a:p>
        </p:txBody>
      </p:sp>
      <p:pic>
        <p:nvPicPr>
          <p:cNvPr id="4098" name="Picture 2">
            <a:extLst>
              <a:ext uri="{FF2B5EF4-FFF2-40B4-BE49-F238E27FC236}">
                <a16:creationId xmlns:a16="http://schemas.microsoft.com/office/drawing/2014/main" id="{A8011375-C59D-5281-8485-7B88146AA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204" y="2039935"/>
            <a:ext cx="7248525"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982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Step 6 – Race</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673395" y="1774371"/>
            <a:ext cx="4054549" cy="4415291"/>
          </a:xfrm>
        </p:spPr>
        <p:txBody>
          <a:bodyPr>
            <a:normAutofit/>
          </a:bodyPr>
          <a:lstStyle/>
          <a:p>
            <a:pPr algn="l"/>
            <a:r>
              <a:rPr lang="en-US" sz="2800" b="0" i="0">
                <a:solidFill>
                  <a:srgbClr val="FFFFFF"/>
                </a:solidFill>
                <a:effectLst/>
                <a:latin typeface="Segoe UI" panose="020B0502040204020203" pitchFamily="34" charset="0"/>
              </a:rPr>
              <a:t>After you are satisfied with your car, enter it in the Deep Racer Student League to get a ranking and an elapsed time.  </a:t>
            </a:r>
          </a:p>
        </p:txBody>
      </p:sp>
      <p:pic>
        <p:nvPicPr>
          <p:cNvPr id="6146" name="Picture 2">
            <a:extLst>
              <a:ext uri="{FF2B5EF4-FFF2-40B4-BE49-F238E27FC236}">
                <a16:creationId xmlns:a16="http://schemas.microsoft.com/office/drawing/2014/main" id="{8D44A6A7-F3D8-D804-4C52-E238C3641496}"/>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813301" y="1774371"/>
            <a:ext cx="6836338" cy="341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771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p:txBody>
          <a:bodyPr>
            <a:normAutofit fontScale="90000"/>
          </a:bodyPr>
          <a:lstStyle/>
          <a:p>
            <a:r>
              <a:rPr lang="en-US"/>
              <a:t>Step 6 – Race</a:t>
            </a:r>
          </a:p>
        </p:txBody>
      </p:sp>
      <p:pic>
        <p:nvPicPr>
          <p:cNvPr id="7170" name="Picture 2">
            <a:extLst>
              <a:ext uri="{FF2B5EF4-FFF2-40B4-BE49-F238E27FC236}">
                <a16:creationId xmlns:a16="http://schemas.microsoft.com/office/drawing/2014/main" id="{6A5FC151-96E1-2223-34DB-451002A5D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786" y="1730828"/>
            <a:ext cx="2803071" cy="42746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B6AA822-C6B6-5126-E12B-F766CEB5E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845" y="1713856"/>
            <a:ext cx="5423125" cy="444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88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a:xfrm>
            <a:off x="609599" y="917577"/>
            <a:ext cx="11582401" cy="606424"/>
          </a:xfrm>
        </p:spPr>
        <p:txBody>
          <a:bodyPr>
            <a:normAutofit fontScale="90000"/>
          </a:bodyPr>
          <a:lstStyle/>
          <a:p>
            <a:r>
              <a:rPr lang="en-US"/>
              <a:t>Step 7 –Celebrate</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723013" y="1689311"/>
            <a:ext cx="6101443" cy="4415289"/>
          </a:xfrm>
        </p:spPr>
        <p:txBody>
          <a:bodyPr>
            <a:noAutofit/>
          </a:bodyPr>
          <a:lstStyle/>
          <a:p>
            <a:pPr algn="l"/>
            <a:r>
              <a:rPr lang="en-US" sz="2400" b="0" i="0">
                <a:solidFill>
                  <a:srgbClr val="FFFFFF"/>
                </a:solidFill>
                <a:effectLst/>
                <a:latin typeface="Segoe UI" panose="020B0502040204020203" pitchFamily="34" charset="0"/>
              </a:rPr>
              <a:t>At the end of week 3, an award ceremony event was held</a:t>
            </a:r>
          </a:p>
          <a:p>
            <a:pPr marL="457200" indent="-457200" algn="l">
              <a:buFont typeface="Arial" panose="020B0604020202020204" pitchFamily="34" charset="0"/>
              <a:buChar char="•"/>
            </a:pPr>
            <a:r>
              <a:rPr lang="en-US" sz="2400" b="0" i="0">
                <a:solidFill>
                  <a:srgbClr val="FFFFFF"/>
                </a:solidFill>
                <a:effectLst/>
                <a:latin typeface="Segoe UI" panose="020B0502040204020203" pitchFamily="34" charset="0"/>
              </a:rPr>
              <a:t>Prizes awarded to the top 3 fastest cars</a:t>
            </a:r>
          </a:p>
          <a:p>
            <a:pPr marL="457200" indent="-457200" algn="l">
              <a:buFont typeface="Arial" panose="020B0604020202020204" pitchFamily="34" charset="0"/>
              <a:buChar char="•"/>
            </a:pPr>
            <a:r>
              <a:rPr lang="en-US" sz="2400" b="0" i="0">
                <a:solidFill>
                  <a:srgbClr val="FFFFFF"/>
                </a:solidFill>
                <a:effectLst/>
                <a:latin typeface="Segoe UI" panose="020B0502040204020203" pitchFamily="34" charset="0"/>
              </a:rPr>
              <a:t>Prize winners will be asked to share their winning tips for everyone to learn</a:t>
            </a:r>
          </a:p>
          <a:p>
            <a:pPr marL="457200" indent="-457200" algn="l">
              <a:buFont typeface="Arial" panose="020B0604020202020204" pitchFamily="34" charset="0"/>
              <a:buChar char="•"/>
            </a:pPr>
            <a:r>
              <a:rPr lang="en-US" sz="2400" b="0" i="0">
                <a:solidFill>
                  <a:srgbClr val="FFFFFF"/>
                </a:solidFill>
                <a:effectLst/>
                <a:latin typeface="Segoe UI" panose="020B0502040204020203" pitchFamily="34" charset="0"/>
              </a:rPr>
              <a:t>AWS presented other ML services and use cases</a:t>
            </a:r>
          </a:p>
          <a:p>
            <a:pPr algn="l"/>
            <a:r>
              <a:rPr lang="en-US" sz="2400" b="0" i="0">
                <a:solidFill>
                  <a:srgbClr val="FFFFFF"/>
                </a:solidFill>
                <a:effectLst/>
                <a:latin typeface="Segoe UI" panose="020B0502040204020203" pitchFamily="34" charset="0"/>
              </a:rPr>
              <a:t>Sent out a survey to get feedback</a:t>
            </a:r>
          </a:p>
        </p:txBody>
      </p:sp>
      <p:pic>
        <p:nvPicPr>
          <p:cNvPr id="5" name="Content Placeholder 4" descr="A picture containing floor, person, indoor, office&#10;&#10;Description automatically generated">
            <a:extLst>
              <a:ext uri="{FF2B5EF4-FFF2-40B4-BE49-F238E27FC236}">
                <a16:creationId xmlns:a16="http://schemas.microsoft.com/office/drawing/2014/main" id="{385DE68B-71EC-160F-05F9-F731382AD563}"/>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322858" y="1524001"/>
            <a:ext cx="3976513" cy="4928202"/>
          </a:xfrm>
        </p:spPr>
      </p:pic>
    </p:spTree>
    <p:extLst>
      <p:ext uri="{BB962C8B-B14F-4D97-AF65-F5344CB8AC3E}">
        <p14:creationId xmlns:p14="http://schemas.microsoft.com/office/powerpoint/2010/main" val="1409081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5120C2-68F6-C6F9-30B6-7BBDEB030E84}"/>
              </a:ext>
            </a:extLst>
          </p:cNvPr>
          <p:cNvSpPr>
            <a:spLocks noGrp="1"/>
          </p:cNvSpPr>
          <p:nvPr>
            <p:ph type="title"/>
          </p:nvPr>
        </p:nvSpPr>
        <p:spPr/>
        <p:txBody>
          <a:bodyPr>
            <a:normAutofit fontScale="90000"/>
          </a:bodyPr>
          <a:lstStyle/>
          <a:p>
            <a:r>
              <a:rPr lang="en-US"/>
              <a:t>Results</a:t>
            </a:r>
          </a:p>
        </p:txBody>
      </p:sp>
      <p:pic>
        <p:nvPicPr>
          <p:cNvPr id="9" name="Picture 8">
            <a:extLst>
              <a:ext uri="{FF2B5EF4-FFF2-40B4-BE49-F238E27FC236}">
                <a16:creationId xmlns:a16="http://schemas.microsoft.com/office/drawing/2014/main" id="{06CF767A-9E86-2D6A-3D60-2C40CE8B3A98}"/>
              </a:ext>
            </a:extLst>
          </p:cNvPr>
          <p:cNvPicPr>
            <a:picLocks noChangeAspect="1"/>
          </p:cNvPicPr>
          <p:nvPr/>
        </p:nvPicPr>
        <p:blipFill>
          <a:blip r:embed="rId2"/>
          <a:stretch>
            <a:fillRect/>
          </a:stretch>
        </p:blipFill>
        <p:spPr>
          <a:xfrm>
            <a:off x="3358243" y="1604810"/>
            <a:ext cx="4223657" cy="4594252"/>
          </a:xfrm>
          <a:prstGeom prst="rect">
            <a:avLst/>
          </a:prstGeom>
        </p:spPr>
      </p:pic>
      <p:pic>
        <p:nvPicPr>
          <p:cNvPr id="10" name="Picture 9">
            <a:extLst>
              <a:ext uri="{FF2B5EF4-FFF2-40B4-BE49-F238E27FC236}">
                <a16:creationId xmlns:a16="http://schemas.microsoft.com/office/drawing/2014/main" id="{BC7A3556-243C-EF10-E51B-52D8DA535F10}"/>
              </a:ext>
            </a:extLst>
          </p:cNvPr>
          <p:cNvPicPr>
            <a:picLocks noChangeAspect="1"/>
          </p:cNvPicPr>
          <p:nvPr/>
        </p:nvPicPr>
        <p:blipFill>
          <a:blip r:embed="rId3"/>
          <a:stretch>
            <a:fillRect/>
          </a:stretch>
        </p:blipFill>
        <p:spPr>
          <a:xfrm>
            <a:off x="7742162" y="1604810"/>
            <a:ext cx="4231704" cy="4594252"/>
          </a:xfrm>
          <a:prstGeom prst="rect">
            <a:avLst/>
          </a:prstGeom>
        </p:spPr>
      </p:pic>
      <p:sp>
        <p:nvSpPr>
          <p:cNvPr id="8" name="TextBox 7">
            <a:extLst>
              <a:ext uri="{FF2B5EF4-FFF2-40B4-BE49-F238E27FC236}">
                <a16:creationId xmlns:a16="http://schemas.microsoft.com/office/drawing/2014/main" id="{3666D3CF-0F0F-5B90-3417-79F5C70C7250}"/>
              </a:ext>
            </a:extLst>
          </p:cNvPr>
          <p:cNvSpPr txBox="1"/>
          <p:nvPr/>
        </p:nvSpPr>
        <p:spPr>
          <a:xfrm>
            <a:off x="660400" y="1604810"/>
            <a:ext cx="2476500" cy="4154984"/>
          </a:xfrm>
          <a:prstGeom prst="rect">
            <a:avLst/>
          </a:prstGeom>
          <a:noFill/>
        </p:spPr>
        <p:txBody>
          <a:bodyPr wrap="square">
            <a:spAutoFit/>
          </a:bodyPr>
          <a:lstStyle/>
          <a:p>
            <a:pPr marL="285750" indent="-285750" algn="l">
              <a:buFont typeface="Arial" panose="020B0604020202020204" pitchFamily="34" charset="0"/>
              <a:buChar char="•"/>
            </a:pPr>
            <a:r>
              <a:rPr lang="en-US" sz="2400" b="0" i="0">
                <a:solidFill>
                  <a:srgbClr val="FFFFFF"/>
                </a:solidFill>
                <a:effectLst/>
                <a:latin typeface="Segoe UI" panose="020B0502040204020203" pitchFamily="34" charset="0"/>
              </a:rPr>
              <a:t>45 participants in slack channel</a:t>
            </a:r>
          </a:p>
          <a:p>
            <a:pPr marL="285750" indent="-285750" algn="l">
              <a:buFont typeface="Arial" panose="020B0604020202020204" pitchFamily="34" charset="0"/>
              <a:buChar char="•"/>
            </a:pPr>
            <a:endParaRPr lang="en-US" sz="2400" b="0" i="0">
              <a:solidFill>
                <a:srgbClr val="FFFFFF"/>
              </a:solidFill>
              <a:effectLst/>
              <a:latin typeface="Segoe UI" panose="020B0502040204020203" pitchFamily="34" charset="0"/>
            </a:endParaRPr>
          </a:p>
          <a:p>
            <a:pPr marL="285750" indent="-285750" algn="l">
              <a:buFont typeface="Arial" panose="020B0604020202020204" pitchFamily="34" charset="0"/>
              <a:buChar char="•"/>
            </a:pPr>
            <a:r>
              <a:rPr lang="en-US" sz="2400" b="0" i="0">
                <a:solidFill>
                  <a:srgbClr val="FFFFFF"/>
                </a:solidFill>
                <a:effectLst/>
                <a:latin typeface="Segoe UI" panose="020B0502040204020203" pitchFamily="34" charset="0"/>
              </a:rPr>
              <a:t>Participants included staff, interns, and family members</a:t>
            </a:r>
          </a:p>
          <a:p>
            <a:pPr marL="285750" indent="-285750" algn="l">
              <a:buFont typeface="Arial" panose="020B0604020202020204" pitchFamily="34" charset="0"/>
              <a:buChar char="•"/>
            </a:pPr>
            <a:endParaRPr lang="en-US" sz="2400" b="0" i="0">
              <a:solidFill>
                <a:srgbClr val="FFFFFF"/>
              </a:solidFill>
              <a:effectLst/>
              <a:latin typeface="Segoe UI" panose="020B0502040204020203" pitchFamily="34" charset="0"/>
            </a:endParaRPr>
          </a:p>
          <a:p>
            <a:pPr marL="285750" indent="-285750" algn="l">
              <a:buFont typeface="Arial" panose="020B0604020202020204" pitchFamily="34" charset="0"/>
              <a:buChar char="•"/>
            </a:pPr>
            <a:r>
              <a:rPr lang="en-US" sz="2400" b="0" i="0">
                <a:solidFill>
                  <a:srgbClr val="FFFFFF"/>
                </a:solidFill>
                <a:effectLst/>
                <a:latin typeface="Segoe UI" panose="020B0502040204020203" pitchFamily="34" charset="0"/>
              </a:rPr>
              <a:t>24 race entries</a:t>
            </a:r>
          </a:p>
        </p:txBody>
      </p:sp>
    </p:spTree>
    <p:extLst>
      <p:ext uri="{BB962C8B-B14F-4D97-AF65-F5344CB8AC3E}">
        <p14:creationId xmlns:p14="http://schemas.microsoft.com/office/powerpoint/2010/main" val="3420141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56;p4">
            <a:extLst>
              <a:ext uri="{FF2B5EF4-FFF2-40B4-BE49-F238E27FC236}">
                <a16:creationId xmlns:a16="http://schemas.microsoft.com/office/drawing/2014/main" id="{BE2030AB-680F-1189-9760-7DAD28B88FB2}"/>
              </a:ext>
            </a:extLst>
          </p:cNvPr>
          <p:cNvSpPr txBox="1">
            <a:spLocks noGrp="1"/>
          </p:cNvSpPr>
          <p:nvPr>
            <p:ph type="title"/>
          </p:nvPr>
        </p:nvSpPr>
        <p:spPr>
          <a:xfrm>
            <a:off x="351693" y="889000"/>
            <a:ext cx="3387970" cy="5080000"/>
          </a:xfrm>
          <a:prstGeom prst="rect">
            <a:avLst/>
          </a:prstGeom>
          <a:noFill/>
          <a:ln>
            <a:noFill/>
          </a:ln>
        </p:spPr>
        <p:txBody>
          <a:bodyPr spcFirstLastPara="1" wrap="square" lIns="121913" tIns="121913" rIns="121913" bIns="121913" anchor="ctr" anchorCtr="0">
            <a:noAutofit/>
          </a:bodyPr>
          <a:lstStyle/>
          <a:p>
            <a:r>
              <a:rPr lang="en-US" sz="4000"/>
              <a:t>What is AWS DeepRacer?</a:t>
            </a:r>
            <a:endParaRPr sz="4000"/>
          </a:p>
        </p:txBody>
      </p:sp>
      <p:sp>
        <p:nvSpPr>
          <p:cNvPr id="10" name="Google Shape;157;p4">
            <a:extLst>
              <a:ext uri="{FF2B5EF4-FFF2-40B4-BE49-F238E27FC236}">
                <a16:creationId xmlns:a16="http://schemas.microsoft.com/office/drawing/2014/main" id="{A86C2957-0835-6BB3-86C9-CB34467808FD}"/>
              </a:ext>
            </a:extLst>
          </p:cNvPr>
          <p:cNvSpPr txBox="1">
            <a:spLocks/>
          </p:cNvSpPr>
          <p:nvPr/>
        </p:nvSpPr>
        <p:spPr>
          <a:xfrm>
            <a:off x="4951985" y="889000"/>
            <a:ext cx="6358380" cy="5080000"/>
          </a:xfrm>
          <a:prstGeom prst="rect">
            <a:avLst/>
          </a:prstGeom>
          <a:noFill/>
          <a:ln>
            <a:noFill/>
          </a:ln>
        </p:spPr>
        <p:txBody>
          <a:bodyPr spcFirstLastPara="1" vert="horz" wrap="square" lIns="0" tIns="0" rIns="0" bIns="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50292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77724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05156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SzPts val="4800"/>
            </a:pPr>
            <a:r>
              <a:rPr lang="en-US" sz="2400" i="1"/>
              <a:t>An </a:t>
            </a:r>
            <a:r>
              <a:rPr lang="en-US" sz="2400" b="1" i="1">
                <a:solidFill>
                  <a:schemeClr val="accent2"/>
                </a:solidFill>
              </a:rPr>
              <a:t>educational device</a:t>
            </a:r>
            <a:r>
              <a:rPr lang="en-US" sz="2400" i="1"/>
              <a:t>, designed to put </a:t>
            </a:r>
            <a:r>
              <a:rPr lang="en-US" sz="2400" b="1" i="1">
                <a:solidFill>
                  <a:schemeClr val="accent2"/>
                </a:solidFill>
              </a:rPr>
              <a:t>machine learning</a:t>
            </a:r>
            <a:r>
              <a:rPr lang="en-US" sz="2400" i="1">
                <a:solidFill>
                  <a:schemeClr val="accent2"/>
                </a:solidFill>
              </a:rPr>
              <a:t> </a:t>
            </a:r>
            <a:r>
              <a:rPr lang="en-US" sz="2400" i="1"/>
              <a:t>in the hands of </a:t>
            </a:r>
            <a:r>
              <a:rPr lang="en-US" sz="2400" b="1" i="1">
                <a:solidFill>
                  <a:schemeClr val="accent2"/>
                </a:solidFill>
              </a:rPr>
              <a:t>developers</a:t>
            </a:r>
            <a:r>
              <a:rPr lang="en-US" sz="2400" i="1">
                <a:solidFill>
                  <a:schemeClr val="accent2"/>
                </a:solidFill>
              </a:rPr>
              <a:t> </a:t>
            </a:r>
            <a:r>
              <a:rPr lang="en-US" sz="2400" i="1"/>
              <a:t>in a fun and exciting way. Start your machine learning journey with AWS DeepRacer</a:t>
            </a:r>
          </a:p>
        </p:txBody>
      </p:sp>
    </p:spTree>
    <p:extLst>
      <p:ext uri="{BB962C8B-B14F-4D97-AF65-F5344CB8AC3E}">
        <p14:creationId xmlns:p14="http://schemas.microsoft.com/office/powerpoint/2010/main" val="80561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5120C2-68F6-C6F9-30B6-7BBDEB030E84}"/>
              </a:ext>
            </a:extLst>
          </p:cNvPr>
          <p:cNvSpPr>
            <a:spLocks noGrp="1"/>
          </p:cNvSpPr>
          <p:nvPr>
            <p:ph type="title"/>
          </p:nvPr>
        </p:nvSpPr>
        <p:spPr/>
        <p:txBody>
          <a:bodyPr>
            <a:normAutofit fontScale="90000"/>
          </a:bodyPr>
          <a:lstStyle/>
          <a:p>
            <a:r>
              <a:rPr lang="en-US"/>
              <a:t>Participant Feedback</a:t>
            </a:r>
          </a:p>
        </p:txBody>
      </p:sp>
      <p:pic>
        <p:nvPicPr>
          <p:cNvPr id="5" name="Picture 4">
            <a:extLst>
              <a:ext uri="{FF2B5EF4-FFF2-40B4-BE49-F238E27FC236}">
                <a16:creationId xmlns:a16="http://schemas.microsoft.com/office/drawing/2014/main" id="{A0EA2F0F-A0A4-523F-DF6B-6C5CD6C1E2A1}"/>
              </a:ext>
            </a:extLst>
          </p:cNvPr>
          <p:cNvPicPr>
            <a:picLocks noChangeAspect="1"/>
          </p:cNvPicPr>
          <p:nvPr/>
        </p:nvPicPr>
        <p:blipFill>
          <a:blip r:embed="rId2"/>
          <a:stretch>
            <a:fillRect/>
          </a:stretch>
        </p:blipFill>
        <p:spPr>
          <a:xfrm>
            <a:off x="741494" y="1622031"/>
            <a:ext cx="9720943" cy="4588315"/>
          </a:xfrm>
          <a:prstGeom prst="rect">
            <a:avLst/>
          </a:prstGeom>
        </p:spPr>
      </p:pic>
    </p:spTree>
    <p:extLst>
      <p:ext uri="{BB962C8B-B14F-4D97-AF65-F5344CB8AC3E}">
        <p14:creationId xmlns:p14="http://schemas.microsoft.com/office/powerpoint/2010/main" val="2726919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14997-8577-1332-1049-D55BC0919ED9}"/>
              </a:ext>
            </a:extLst>
          </p:cNvPr>
          <p:cNvSpPr>
            <a:spLocks noGrp="1"/>
          </p:cNvSpPr>
          <p:nvPr>
            <p:ph type="title"/>
          </p:nvPr>
        </p:nvSpPr>
        <p:spPr>
          <a:xfrm>
            <a:off x="609599" y="1995221"/>
            <a:ext cx="11108268" cy="1628775"/>
          </a:xfrm>
        </p:spPr>
        <p:txBody>
          <a:bodyPr>
            <a:normAutofit fontScale="90000"/>
          </a:bodyPr>
          <a:lstStyle/>
          <a:p>
            <a:r>
              <a:rPr lang="en-US"/>
              <a:t>The Deep Racer program introduced an area of computing that’s new and unexpected to me.  The performance of my overly-simplistic model is counterintuitive and has sparked an interest wanting to learn more.   The use cases of AI/ML seem limited only by our imagination.</a:t>
            </a:r>
          </a:p>
        </p:txBody>
      </p:sp>
      <p:sp>
        <p:nvSpPr>
          <p:cNvPr id="3" name="Text Placeholder 2">
            <a:extLst>
              <a:ext uri="{FF2B5EF4-FFF2-40B4-BE49-F238E27FC236}">
                <a16:creationId xmlns:a16="http://schemas.microsoft.com/office/drawing/2014/main" id="{42C3A9A8-3376-EB54-20F3-01958BF8A622}"/>
              </a:ext>
            </a:extLst>
          </p:cNvPr>
          <p:cNvSpPr>
            <a:spLocks noGrp="1"/>
          </p:cNvSpPr>
          <p:nvPr>
            <p:ph type="body" sz="quarter" idx="14"/>
          </p:nvPr>
        </p:nvSpPr>
        <p:spPr>
          <a:xfrm>
            <a:off x="660400" y="4617169"/>
            <a:ext cx="6915150" cy="413677"/>
          </a:xfrm>
        </p:spPr>
        <p:txBody>
          <a:bodyPr/>
          <a:lstStyle/>
          <a:p>
            <a:r>
              <a:rPr lang="en-US"/>
              <a:t>Program Manager</a:t>
            </a:r>
          </a:p>
        </p:txBody>
      </p:sp>
      <p:sp>
        <p:nvSpPr>
          <p:cNvPr id="5" name="Text Placeholder 4">
            <a:extLst>
              <a:ext uri="{FF2B5EF4-FFF2-40B4-BE49-F238E27FC236}">
                <a16:creationId xmlns:a16="http://schemas.microsoft.com/office/drawing/2014/main" id="{0EF0BD34-D56B-E0F3-F65A-C0B60E69FB9B}"/>
              </a:ext>
            </a:extLst>
          </p:cNvPr>
          <p:cNvSpPr>
            <a:spLocks noGrp="1"/>
          </p:cNvSpPr>
          <p:nvPr>
            <p:ph type="body" sz="quarter" idx="12"/>
          </p:nvPr>
        </p:nvSpPr>
        <p:spPr>
          <a:xfrm>
            <a:off x="300036" y="1080821"/>
            <a:ext cx="309563" cy="309563"/>
          </a:xfrm>
        </p:spPr>
        <p:txBody>
          <a:bodyPr/>
          <a:lstStyle/>
          <a:p>
            <a:endParaRPr lang="en-US"/>
          </a:p>
        </p:txBody>
      </p:sp>
      <p:sp>
        <p:nvSpPr>
          <p:cNvPr id="6" name="Text Placeholder 5">
            <a:extLst>
              <a:ext uri="{FF2B5EF4-FFF2-40B4-BE49-F238E27FC236}">
                <a16:creationId xmlns:a16="http://schemas.microsoft.com/office/drawing/2014/main" id="{AEA9C57B-A9D1-06D6-E5C4-663AABC32EAF}"/>
              </a:ext>
            </a:extLst>
          </p:cNvPr>
          <p:cNvSpPr>
            <a:spLocks noGrp="1"/>
          </p:cNvSpPr>
          <p:nvPr>
            <p:ph type="body" sz="quarter" idx="16"/>
          </p:nvPr>
        </p:nvSpPr>
        <p:spPr>
          <a:xfrm>
            <a:off x="9159072" y="3913922"/>
            <a:ext cx="309563" cy="309563"/>
          </a:xfrm>
        </p:spPr>
        <p:txBody>
          <a:bodyPr/>
          <a:lstStyle/>
          <a:p>
            <a:endParaRPr lang="en-US"/>
          </a:p>
        </p:txBody>
      </p:sp>
    </p:spTree>
    <p:extLst>
      <p:ext uri="{BB962C8B-B14F-4D97-AF65-F5344CB8AC3E}">
        <p14:creationId xmlns:p14="http://schemas.microsoft.com/office/powerpoint/2010/main" val="3722018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CB26-DA3D-A7ED-DA1E-D8DE866E9E20}"/>
              </a:ext>
            </a:extLst>
          </p:cNvPr>
          <p:cNvSpPr>
            <a:spLocks noGrp="1"/>
          </p:cNvSpPr>
          <p:nvPr>
            <p:ph type="title"/>
          </p:nvPr>
        </p:nvSpPr>
        <p:spPr>
          <a:xfrm>
            <a:off x="609599" y="1995221"/>
            <a:ext cx="10613099" cy="1628775"/>
          </a:xfrm>
        </p:spPr>
        <p:txBody>
          <a:bodyPr>
            <a:normAutofit fontScale="90000"/>
          </a:bodyPr>
          <a:lstStyle/>
          <a:p>
            <a:r>
              <a:rPr lang="en-US"/>
              <a:t>Fun experience to learn for both me and my husband who is more technically inclined (though he has never coded in Python before, so he had fun learning that as well)</a:t>
            </a:r>
          </a:p>
        </p:txBody>
      </p:sp>
      <p:sp>
        <p:nvSpPr>
          <p:cNvPr id="3" name="Text Placeholder 2">
            <a:extLst>
              <a:ext uri="{FF2B5EF4-FFF2-40B4-BE49-F238E27FC236}">
                <a16:creationId xmlns:a16="http://schemas.microsoft.com/office/drawing/2014/main" id="{6CB596E3-7518-98DC-AD2D-8952535407F8}"/>
              </a:ext>
            </a:extLst>
          </p:cNvPr>
          <p:cNvSpPr>
            <a:spLocks noGrp="1"/>
          </p:cNvSpPr>
          <p:nvPr>
            <p:ph type="body" sz="quarter" idx="14"/>
          </p:nvPr>
        </p:nvSpPr>
        <p:spPr/>
        <p:txBody>
          <a:bodyPr/>
          <a:lstStyle/>
          <a:p>
            <a:r>
              <a:rPr lang="en-US"/>
              <a:t>Project Manager</a:t>
            </a:r>
          </a:p>
        </p:txBody>
      </p:sp>
      <p:sp>
        <p:nvSpPr>
          <p:cNvPr id="5" name="Text Placeholder 4">
            <a:extLst>
              <a:ext uri="{FF2B5EF4-FFF2-40B4-BE49-F238E27FC236}">
                <a16:creationId xmlns:a16="http://schemas.microsoft.com/office/drawing/2014/main" id="{616FCC67-EB6D-FBD1-F92E-7A91F07CED1B}"/>
              </a:ext>
            </a:extLst>
          </p:cNvPr>
          <p:cNvSpPr>
            <a:spLocks noGrp="1"/>
          </p:cNvSpPr>
          <p:nvPr>
            <p:ph type="body" sz="quarter" idx="12"/>
          </p:nvPr>
        </p:nvSpPr>
        <p:spPr>
          <a:xfrm>
            <a:off x="345784" y="1597553"/>
            <a:ext cx="309563" cy="309563"/>
          </a:xfrm>
        </p:spPr>
        <p:txBody>
          <a:bodyPr/>
          <a:lstStyle/>
          <a:p>
            <a:endParaRPr lang="en-US"/>
          </a:p>
        </p:txBody>
      </p:sp>
      <p:sp>
        <p:nvSpPr>
          <p:cNvPr id="6" name="Text Placeholder 5">
            <a:extLst>
              <a:ext uri="{FF2B5EF4-FFF2-40B4-BE49-F238E27FC236}">
                <a16:creationId xmlns:a16="http://schemas.microsoft.com/office/drawing/2014/main" id="{93F5A393-701B-77A1-86CD-E130E1D4FBE2}"/>
              </a:ext>
            </a:extLst>
          </p:cNvPr>
          <p:cNvSpPr>
            <a:spLocks noGrp="1"/>
          </p:cNvSpPr>
          <p:nvPr>
            <p:ph type="body" sz="quarter" idx="16"/>
          </p:nvPr>
        </p:nvSpPr>
        <p:spPr>
          <a:xfrm>
            <a:off x="8726640" y="3402538"/>
            <a:ext cx="309563" cy="309563"/>
          </a:xfrm>
        </p:spPr>
        <p:txBody>
          <a:bodyPr/>
          <a:lstStyle/>
          <a:p>
            <a:endParaRPr lang="en-US"/>
          </a:p>
        </p:txBody>
      </p:sp>
    </p:spTree>
    <p:extLst>
      <p:ext uri="{BB962C8B-B14F-4D97-AF65-F5344CB8AC3E}">
        <p14:creationId xmlns:p14="http://schemas.microsoft.com/office/powerpoint/2010/main" val="887711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8246A-BCC0-8FDB-3B9F-5CAA02F2AF20}"/>
              </a:ext>
            </a:extLst>
          </p:cNvPr>
          <p:cNvSpPr>
            <a:spLocks noGrp="1"/>
          </p:cNvSpPr>
          <p:nvPr>
            <p:ph type="title"/>
          </p:nvPr>
        </p:nvSpPr>
        <p:spPr>
          <a:xfrm>
            <a:off x="609599" y="1995221"/>
            <a:ext cx="11067459" cy="1628775"/>
          </a:xfrm>
        </p:spPr>
        <p:txBody>
          <a:bodyPr>
            <a:normAutofit fontScale="90000"/>
          </a:bodyPr>
          <a:lstStyle/>
          <a:p>
            <a:r>
              <a:rPr lang="en-US"/>
              <a:t>I was able to receive free and easily digestible learning material of machine learning with an opportunity to apply it first-hand.</a:t>
            </a:r>
          </a:p>
        </p:txBody>
      </p:sp>
      <p:sp>
        <p:nvSpPr>
          <p:cNvPr id="3" name="Text Placeholder 2">
            <a:extLst>
              <a:ext uri="{FF2B5EF4-FFF2-40B4-BE49-F238E27FC236}">
                <a16:creationId xmlns:a16="http://schemas.microsoft.com/office/drawing/2014/main" id="{3083DDA8-2CA9-651B-E36A-4914B3353CC2}"/>
              </a:ext>
            </a:extLst>
          </p:cNvPr>
          <p:cNvSpPr>
            <a:spLocks noGrp="1"/>
          </p:cNvSpPr>
          <p:nvPr>
            <p:ph type="body" sz="quarter" idx="14"/>
          </p:nvPr>
        </p:nvSpPr>
        <p:spPr/>
        <p:txBody>
          <a:bodyPr/>
          <a:lstStyle/>
          <a:p>
            <a:r>
              <a:rPr lang="en-US"/>
              <a:t>Software Developer</a:t>
            </a:r>
          </a:p>
        </p:txBody>
      </p:sp>
      <p:sp>
        <p:nvSpPr>
          <p:cNvPr id="5" name="Text Placeholder 4">
            <a:extLst>
              <a:ext uri="{FF2B5EF4-FFF2-40B4-BE49-F238E27FC236}">
                <a16:creationId xmlns:a16="http://schemas.microsoft.com/office/drawing/2014/main" id="{CFB431E0-0458-591C-66BF-52BEBA433F3F}"/>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699C9FE8-F736-B10B-E6B0-66D28EC28B4B}"/>
              </a:ext>
            </a:extLst>
          </p:cNvPr>
          <p:cNvSpPr>
            <a:spLocks noGrp="1"/>
          </p:cNvSpPr>
          <p:nvPr>
            <p:ph type="body" sz="quarter" idx="16"/>
          </p:nvPr>
        </p:nvSpPr>
        <p:spPr>
          <a:xfrm>
            <a:off x="8079177" y="3108551"/>
            <a:ext cx="309563" cy="309563"/>
          </a:xfrm>
        </p:spPr>
        <p:txBody>
          <a:bodyPr/>
          <a:lstStyle/>
          <a:p>
            <a:endParaRPr lang="en-US"/>
          </a:p>
        </p:txBody>
      </p:sp>
    </p:spTree>
    <p:extLst>
      <p:ext uri="{BB962C8B-B14F-4D97-AF65-F5344CB8AC3E}">
        <p14:creationId xmlns:p14="http://schemas.microsoft.com/office/powerpoint/2010/main" val="3843801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A247-82B8-ACEE-5A16-5A2E0B59F6E3}"/>
              </a:ext>
            </a:extLst>
          </p:cNvPr>
          <p:cNvSpPr>
            <a:spLocks noGrp="1"/>
          </p:cNvSpPr>
          <p:nvPr>
            <p:ph type="title"/>
          </p:nvPr>
        </p:nvSpPr>
        <p:spPr>
          <a:xfrm>
            <a:off x="655035" y="1164575"/>
            <a:ext cx="11303795" cy="1628775"/>
          </a:xfrm>
        </p:spPr>
        <p:txBody>
          <a:bodyPr>
            <a:normAutofit/>
          </a:bodyPr>
          <a:lstStyle/>
          <a:p>
            <a:r>
              <a:rPr lang="en-US"/>
              <a:t>I feel more confident about machine learning concepts and Python.</a:t>
            </a:r>
          </a:p>
        </p:txBody>
      </p:sp>
      <p:sp>
        <p:nvSpPr>
          <p:cNvPr id="3" name="Text Placeholder 2">
            <a:extLst>
              <a:ext uri="{FF2B5EF4-FFF2-40B4-BE49-F238E27FC236}">
                <a16:creationId xmlns:a16="http://schemas.microsoft.com/office/drawing/2014/main" id="{6495CB91-44B4-C325-7925-C5C44C57166F}"/>
              </a:ext>
            </a:extLst>
          </p:cNvPr>
          <p:cNvSpPr>
            <a:spLocks noGrp="1"/>
          </p:cNvSpPr>
          <p:nvPr>
            <p:ph type="body" sz="quarter" idx="14"/>
          </p:nvPr>
        </p:nvSpPr>
        <p:spPr>
          <a:xfrm>
            <a:off x="547125" y="5279748"/>
            <a:ext cx="6915150" cy="413677"/>
          </a:xfrm>
        </p:spPr>
        <p:txBody>
          <a:bodyPr/>
          <a:lstStyle/>
          <a:p>
            <a:r>
              <a:rPr lang="en-US"/>
              <a:t>Interns</a:t>
            </a:r>
          </a:p>
        </p:txBody>
      </p:sp>
      <p:sp>
        <p:nvSpPr>
          <p:cNvPr id="5" name="Text Placeholder 4">
            <a:extLst>
              <a:ext uri="{FF2B5EF4-FFF2-40B4-BE49-F238E27FC236}">
                <a16:creationId xmlns:a16="http://schemas.microsoft.com/office/drawing/2014/main" id="{24BF447A-7EB2-E5C9-0081-D64F4A77B5B7}"/>
              </a:ext>
            </a:extLst>
          </p:cNvPr>
          <p:cNvSpPr>
            <a:spLocks noGrp="1"/>
          </p:cNvSpPr>
          <p:nvPr>
            <p:ph type="body" sz="quarter" idx="12"/>
          </p:nvPr>
        </p:nvSpPr>
        <p:spPr>
          <a:xfrm>
            <a:off x="392343" y="1342078"/>
            <a:ext cx="309563" cy="309563"/>
          </a:xfrm>
        </p:spPr>
        <p:txBody>
          <a:bodyPr>
            <a:normAutofit fontScale="25000" lnSpcReduction="20000"/>
          </a:bodyPr>
          <a:lstStyle/>
          <a:p>
            <a:r>
              <a:rPr kumimoji="0" lang="en-US" sz="800" b="0" i="0" u="none" strike="noStrike" kern="1200" cap="none" spc="0" normalizeH="0" baseline="0" noProof="0">
                <a:ln>
                  <a:noFill/>
                </a:ln>
                <a:solidFill>
                  <a:srgbClr val="FFFFFF"/>
                </a:solidFill>
                <a:effectLst/>
                <a:uLnTx/>
                <a:uFillTx/>
                <a:latin typeface="Montserrat"/>
                <a:ea typeface="+mn-ea"/>
                <a:cs typeface="+mn-cs"/>
              </a:rPr>
              <a:t>The AWS Deep Racer was a great first project in this field.”</a:t>
            </a:r>
          </a:p>
          <a:p>
            <a:endParaRPr lang="en-US"/>
          </a:p>
        </p:txBody>
      </p:sp>
      <p:sp>
        <p:nvSpPr>
          <p:cNvPr id="7" name="Title 1">
            <a:extLst>
              <a:ext uri="{FF2B5EF4-FFF2-40B4-BE49-F238E27FC236}">
                <a16:creationId xmlns:a16="http://schemas.microsoft.com/office/drawing/2014/main" id="{1DD0B4AF-5182-8499-0474-BA620D04439D}"/>
              </a:ext>
            </a:extLst>
          </p:cNvPr>
          <p:cNvSpPr txBox="1">
            <a:spLocks/>
          </p:cNvSpPr>
          <p:nvPr/>
        </p:nvSpPr>
        <p:spPr>
          <a:xfrm>
            <a:off x="655034" y="2899242"/>
            <a:ext cx="11303795" cy="1628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The AWS Deep Racer was a great first project in this field.</a:t>
            </a:r>
          </a:p>
        </p:txBody>
      </p:sp>
      <p:sp>
        <p:nvSpPr>
          <p:cNvPr id="8" name="Text Placeholder 4">
            <a:extLst>
              <a:ext uri="{FF2B5EF4-FFF2-40B4-BE49-F238E27FC236}">
                <a16:creationId xmlns:a16="http://schemas.microsoft.com/office/drawing/2014/main" id="{2C6B2B5B-6AF4-CF17-CFCD-C56FF38222FE}"/>
              </a:ext>
            </a:extLst>
          </p:cNvPr>
          <p:cNvSpPr txBox="1">
            <a:spLocks/>
          </p:cNvSpPr>
          <p:nvPr/>
        </p:nvSpPr>
        <p:spPr>
          <a:xfrm>
            <a:off x="392343" y="3001350"/>
            <a:ext cx="309563" cy="309563"/>
          </a:xfrm>
          <a:prstGeom prst="rect">
            <a:avLst/>
          </a:prstGeom>
          <a:blipFill>
            <a:blip r:embed="rId2"/>
            <a:stretch>
              <a:fillRect/>
            </a:stretch>
          </a:blipFill>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00" kern="1200">
                <a:solidFill>
                  <a:schemeClr val="bg1"/>
                </a:solidFill>
                <a:latin typeface="+mn-lt"/>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685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685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rgbClr val="FFFFFF"/>
                </a:solidFill>
                <a:latin typeface="Montserrat"/>
              </a:rPr>
              <a:t>The AWS Deep Racer was a great first project in this field.”</a:t>
            </a:r>
          </a:p>
          <a:p>
            <a:endParaRPr lang="en-US"/>
          </a:p>
        </p:txBody>
      </p:sp>
      <p:sp>
        <p:nvSpPr>
          <p:cNvPr id="9" name="Text Placeholder 4">
            <a:extLst>
              <a:ext uri="{FF2B5EF4-FFF2-40B4-BE49-F238E27FC236}">
                <a16:creationId xmlns:a16="http://schemas.microsoft.com/office/drawing/2014/main" id="{45090A20-CBE7-A4F0-1F29-F6E7D105AB7F}"/>
              </a:ext>
            </a:extLst>
          </p:cNvPr>
          <p:cNvSpPr>
            <a:spLocks noGrp="1"/>
          </p:cNvSpPr>
          <p:nvPr>
            <p:ph type="body" sz="quarter" idx="16"/>
          </p:nvPr>
        </p:nvSpPr>
        <p:spPr>
          <a:xfrm>
            <a:off x="6201978" y="1978962"/>
            <a:ext cx="309563" cy="309562"/>
          </a:xfrm>
        </p:spPr>
        <p:txBody>
          <a:bodyPr>
            <a:normAutofit fontScale="25000" lnSpcReduction="20000"/>
          </a:bodyPr>
          <a:lstStyle/>
          <a:p>
            <a:r>
              <a:rPr kumimoji="0" lang="en-US" sz="800" b="0" i="0" u="none" strike="noStrike" kern="1200" cap="none" spc="0" normalizeH="0" baseline="0" noProof="0">
                <a:ln>
                  <a:noFill/>
                </a:ln>
                <a:solidFill>
                  <a:srgbClr val="FFFFFF"/>
                </a:solidFill>
                <a:effectLst/>
                <a:uLnTx/>
                <a:uFillTx/>
                <a:latin typeface="Montserrat"/>
                <a:ea typeface="+mn-ea"/>
                <a:cs typeface="+mn-cs"/>
              </a:rPr>
              <a:t>The AWS Deep Racer was a great first project in this field.”</a:t>
            </a:r>
          </a:p>
          <a:p>
            <a:endParaRPr lang="en-US"/>
          </a:p>
        </p:txBody>
      </p:sp>
      <p:sp>
        <p:nvSpPr>
          <p:cNvPr id="10" name="Text Placeholder 4">
            <a:extLst>
              <a:ext uri="{FF2B5EF4-FFF2-40B4-BE49-F238E27FC236}">
                <a16:creationId xmlns:a16="http://schemas.microsoft.com/office/drawing/2014/main" id="{CF8F7F7B-54DF-83D4-34FC-B088C03AB485}"/>
              </a:ext>
            </a:extLst>
          </p:cNvPr>
          <p:cNvSpPr txBox="1">
            <a:spLocks/>
          </p:cNvSpPr>
          <p:nvPr/>
        </p:nvSpPr>
        <p:spPr>
          <a:xfrm>
            <a:off x="5468375" y="3725068"/>
            <a:ext cx="309563" cy="309562"/>
          </a:xfrm>
          <a:prstGeom prst="rect">
            <a:avLst/>
          </a:prstGeom>
          <a:blipFill>
            <a:blip r:embed="rId3"/>
            <a:stretch>
              <a:fillRect/>
            </a:stretch>
          </a:blipFill>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00" kern="1200">
                <a:solidFill>
                  <a:schemeClr val="bg1"/>
                </a:solidFill>
                <a:latin typeface="+mn-lt"/>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685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685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rgbClr val="FFFFFF"/>
                </a:solidFill>
                <a:latin typeface="Montserrat"/>
              </a:rPr>
              <a:t>The AWS Deep Racer was a great first project in this field.”</a:t>
            </a:r>
          </a:p>
          <a:p>
            <a:endParaRPr lang="en-US"/>
          </a:p>
        </p:txBody>
      </p:sp>
    </p:spTree>
    <p:extLst>
      <p:ext uri="{BB962C8B-B14F-4D97-AF65-F5344CB8AC3E}">
        <p14:creationId xmlns:p14="http://schemas.microsoft.com/office/powerpoint/2010/main" val="703751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a:solidFill>
                  <a:schemeClr val="tx1"/>
                </a:solidFill>
              </a:rPr>
              <a:t>Summary of Tips</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613954" y="2279018"/>
            <a:ext cx="6265817" cy="3375920"/>
          </a:xfrm>
        </p:spPr>
        <p:txBody>
          <a:bodyPr vert="horz" lIns="91440" tIns="45720" rIns="91440" bIns="45720" rtlCol="0" anchor="t">
            <a:noAutofit/>
          </a:bodyPr>
          <a:lstStyle/>
          <a:p>
            <a:pPr marL="457200" indent="-228600">
              <a:buFont typeface="Arial" panose="020B0604020202020204" pitchFamily="34" charset="0"/>
              <a:buChar char="•"/>
            </a:pPr>
            <a:r>
              <a:rPr lang="en-US" b="0" i="0" dirty="0">
                <a:solidFill>
                  <a:schemeClr val="tx1"/>
                </a:solidFill>
                <a:effectLst/>
              </a:rPr>
              <a:t>Start with Why</a:t>
            </a:r>
          </a:p>
          <a:p>
            <a:pPr marL="457200" indent="-228600">
              <a:buFont typeface="Arial" panose="020B0604020202020204" pitchFamily="34" charset="0"/>
              <a:buChar char="•"/>
            </a:pPr>
            <a:r>
              <a:rPr lang="en-US" b="0" i="0" dirty="0">
                <a:solidFill>
                  <a:schemeClr val="tx1"/>
                </a:solidFill>
                <a:effectLst/>
              </a:rPr>
              <a:t>Make is easy and fun to encourage participation</a:t>
            </a:r>
          </a:p>
          <a:p>
            <a:pPr marL="457200" indent="-228600">
              <a:buFont typeface="Arial" panose="020B0604020202020204" pitchFamily="34" charset="0"/>
              <a:buChar char="•"/>
            </a:pPr>
            <a:r>
              <a:rPr lang="en-US" b="0" i="0" dirty="0">
                <a:solidFill>
                  <a:schemeClr val="tx1"/>
                </a:solidFill>
                <a:effectLst/>
              </a:rPr>
              <a:t>Engage AWS experts share tips and AI/ML use cases</a:t>
            </a:r>
          </a:p>
          <a:p>
            <a:pPr marL="457200" indent="-228600">
              <a:buFont typeface="Arial" panose="020B0604020202020204" pitchFamily="34" charset="0"/>
              <a:buChar char="•"/>
            </a:pPr>
            <a:r>
              <a:rPr lang="en-US" dirty="0">
                <a:solidFill>
                  <a:schemeClr val="tx1"/>
                </a:solidFill>
              </a:rPr>
              <a:t>Get feedback from participants and planning committee</a:t>
            </a:r>
          </a:p>
          <a:p>
            <a:pPr marL="457200" indent="-228600">
              <a:buFont typeface="Arial" panose="020B0604020202020204" pitchFamily="34" charset="0"/>
              <a:buChar char="•"/>
            </a:pPr>
            <a:r>
              <a:rPr lang="en-US" dirty="0">
                <a:solidFill>
                  <a:schemeClr val="tx1"/>
                </a:solidFill>
              </a:rPr>
              <a:t>Collaborate with others to learn and share knowledge</a:t>
            </a:r>
            <a:endParaRPr lang="en-US" b="0" i="0" dirty="0">
              <a:solidFill>
                <a:schemeClr val="tx1"/>
              </a:solidFill>
              <a:effectLst/>
            </a:endParaRPr>
          </a:p>
        </p:txBody>
      </p:sp>
      <p:pic>
        <p:nvPicPr>
          <p:cNvPr id="7" name="Content Placeholder 6">
            <a:extLst>
              <a:ext uri="{FF2B5EF4-FFF2-40B4-BE49-F238E27FC236}">
                <a16:creationId xmlns:a16="http://schemas.microsoft.com/office/drawing/2014/main" id="{432E4D7B-2F65-B6A7-7DB3-04D3EE42F937}"/>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11888" r="3" b="10177"/>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649792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a:solidFill>
                  <a:schemeClr val="tx1"/>
                </a:solidFill>
              </a:rPr>
              <a:t>Summary of Tips</a:t>
            </a:r>
          </a:p>
        </p:txBody>
      </p:sp>
      <p:sp>
        <p:nvSpPr>
          <p:cNvPr id="10" name="Content Placeholder 9">
            <a:extLst>
              <a:ext uri="{FF2B5EF4-FFF2-40B4-BE49-F238E27FC236}">
                <a16:creationId xmlns:a16="http://schemas.microsoft.com/office/drawing/2014/main" id="{16011B46-DFB6-0D06-AD11-E7541CC00471}"/>
              </a:ext>
            </a:extLst>
          </p:cNvPr>
          <p:cNvSpPr>
            <a:spLocks noGrp="1"/>
          </p:cNvSpPr>
          <p:nvPr>
            <p:ph sz="half" idx="2"/>
          </p:nvPr>
        </p:nvSpPr>
        <p:spPr>
          <a:xfrm>
            <a:off x="613954" y="2279018"/>
            <a:ext cx="6265817" cy="3375920"/>
          </a:xfrm>
        </p:spPr>
        <p:txBody>
          <a:bodyPr vert="horz" lIns="91440" tIns="45720" rIns="91440" bIns="45720" rtlCol="0" anchor="t">
            <a:noAutofit/>
          </a:bodyPr>
          <a:lstStyle/>
          <a:p>
            <a:pPr marL="457200" indent="-228600">
              <a:buFont typeface="Arial" panose="020B0604020202020204" pitchFamily="34" charset="0"/>
              <a:buChar char="•"/>
            </a:pPr>
            <a:r>
              <a:rPr lang="en-US" b="0" i="0" dirty="0">
                <a:solidFill>
                  <a:schemeClr val="tx1"/>
                </a:solidFill>
                <a:effectLst/>
              </a:rPr>
              <a:t>Start with Why</a:t>
            </a:r>
          </a:p>
          <a:p>
            <a:pPr marL="457200" indent="-228600">
              <a:buFont typeface="Arial" panose="020B0604020202020204" pitchFamily="34" charset="0"/>
              <a:buChar char="•"/>
            </a:pPr>
            <a:r>
              <a:rPr lang="en-US" b="0" i="0" dirty="0">
                <a:solidFill>
                  <a:schemeClr val="tx1"/>
                </a:solidFill>
                <a:effectLst/>
              </a:rPr>
              <a:t>Make is easy and fun to encourage participation</a:t>
            </a:r>
          </a:p>
          <a:p>
            <a:pPr marL="457200" indent="-228600">
              <a:buFont typeface="Arial" panose="020B0604020202020204" pitchFamily="34" charset="0"/>
              <a:buChar char="•"/>
            </a:pPr>
            <a:r>
              <a:rPr lang="en-US" b="0" i="0" dirty="0">
                <a:solidFill>
                  <a:schemeClr val="tx1"/>
                </a:solidFill>
                <a:effectLst/>
              </a:rPr>
              <a:t>Engage AWS experts share tips and AI/ML use cases</a:t>
            </a:r>
          </a:p>
          <a:p>
            <a:pPr marL="457200" indent="-228600">
              <a:buFont typeface="Arial" panose="020B0604020202020204" pitchFamily="34" charset="0"/>
              <a:buChar char="•"/>
            </a:pPr>
            <a:r>
              <a:rPr lang="en-US" dirty="0">
                <a:solidFill>
                  <a:schemeClr val="tx1"/>
                </a:solidFill>
              </a:rPr>
              <a:t>Get feedback from participants and planning committee</a:t>
            </a:r>
          </a:p>
          <a:p>
            <a:pPr marL="457200" indent="-228600">
              <a:buFont typeface="Arial" panose="020B0604020202020204" pitchFamily="34" charset="0"/>
              <a:buChar char="•"/>
            </a:pPr>
            <a:r>
              <a:rPr lang="en-US" dirty="0">
                <a:solidFill>
                  <a:schemeClr val="tx1"/>
                </a:solidFill>
              </a:rPr>
              <a:t>Collaborate with others to learn and share knowledge</a:t>
            </a:r>
            <a:endParaRPr lang="en-US" b="0" i="0" dirty="0">
              <a:solidFill>
                <a:schemeClr val="tx1"/>
              </a:solidFill>
              <a:effectLst/>
            </a:endParaRPr>
          </a:p>
        </p:txBody>
      </p:sp>
      <p:sp>
        <p:nvSpPr>
          <p:cNvPr id="12"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432E4D7B-2F65-B6A7-7DB3-04D3EE42F937}"/>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11888" r="3" b="10177"/>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20534000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FE06E5-EE73-7653-531E-DD3D9979F81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20448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617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A7CAB1-F09B-6540-8B3E-276A1CAE44B7}"/>
              </a:ext>
            </a:extLst>
          </p:cNvPr>
          <p:cNvSpPr txBox="1"/>
          <p:nvPr/>
        </p:nvSpPr>
        <p:spPr>
          <a:xfrm>
            <a:off x="5012977" y="1733301"/>
            <a:ext cx="6641562" cy="738664"/>
          </a:xfrm>
          <a:prstGeom prst="rect">
            <a:avLst/>
          </a:prstGeom>
          <a:noFill/>
        </p:spPr>
        <p:txBody>
          <a:bodyPr wrap="none" rtlCol="0">
            <a:spAutoFit/>
          </a:bodyPr>
          <a:lstStyle/>
          <a:p>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URL : https://</a:t>
            </a:r>
            <a:r>
              <a:rPr lang="en-US" sz="24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eventbox.dev</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/survey/R1LIMRO</a:t>
            </a:r>
          </a:p>
          <a:p>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TextBox 4">
            <a:extLst>
              <a:ext uri="{FF2B5EF4-FFF2-40B4-BE49-F238E27FC236}">
                <a16:creationId xmlns:a16="http://schemas.microsoft.com/office/drawing/2014/main" id="{0CCCE98D-0BAA-8B49-A5A4-52637ADAFD29}"/>
              </a:ext>
            </a:extLst>
          </p:cNvPr>
          <p:cNvSpPr txBox="1"/>
          <p:nvPr/>
        </p:nvSpPr>
        <p:spPr>
          <a:xfrm>
            <a:off x="5012977" y="2977845"/>
            <a:ext cx="6285644" cy="2554545"/>
          </a:xfrm>
          <a:prstGeom prst="rect">
            <a:avLst/>
          </a:prstGeom>
          <a:noFill/>
        </p:spPr>
        <p:txBody>
          <a:bodyPr wrap="square" rtlCol="0">
            <a:spAutoFit/>
          </a:bodyPr>
          <a:lstStyle/>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Clyde Shiigi | Chief Innovation Officer |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DataHouse</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Email</a:t>
            </a:r>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 </a:t>
            </a:r>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hlinkClick r:id="rId3"/>
              </a:rPr>
              <a:t>clyde_shiigi@datahouse.com</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Nick Sciarrilli | Solutions Architect | AWS</a:t>
            </a:r>
          </a:p>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Email</a:t>
            </a:r>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 </a:t>
            </a:r>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hlinkClick r:id="rId4"/>
              </a:rPr>
              <a:t>nsci@amazon.com</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TextBox 5">
            <a:extLst>
              <a:ext uri="{FF2B5EF4-FFF2-40B4-BE49-F238E27FC236}">
                <a16:creationId xmlns:a16="http://schemas.microsoft.com/office/drawing/2014/main" id="{9006F013-861E-954D-AB57-D4A4F02862E4}"/>
              </a:ext>
            </a:extLst>
          </p:cNvPr>
          <p:cNvSpPr txBox="1"/>
          <p:nvPr/>
        </p:nvSpPr>
        <p:spPr>
          <a:xfrm>
            <a:off x="256675" y="174552"/>
            <a:ext cx="4074694" cy="584775"/>
          </a:xfrm>
          <a:prstGeom prst="rect">
            <a:avLst/>
          </a:prstGeom>
          <a:noFill/>
        </p:spPr>
        <p:txBody>
          <a:bodyPr wrap="square" rtlCol="0">
            <a:spAutoFit/>
          </a:bodyPr>
          <a:lstStyle/>
          <a:p>
            <a:r>
              <a:rPr lang="en-US" sz="3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Feedback Please!</a:t>
            </a:r>
          </a:p>
        </p:txBody>
      </p:sp>
      <p:pic>
        <p:nvPicPr>
          <p:cNvPr id="3" name="Picture 2">
            <a:extLst>
              <a:ext uri="{FF2B5EF4-FFF2-40B4-BE49-F238E27FC236}">
                <a16:creationId xmlns:a16="http://schemas.microsoft.com/office/drawing/2014/main" id="{FB743DB1-977E-F245-8914-397B87305D25}"/>
              </a:ext>
            </a:extLst>
          </p:cNvPr>
          <p:cNvPicPr>
            <a:picLocks noChangeAspect="1"/>
          </p:cNvPicPr>
          <p:nvPr/>
        </p:nvPicPr>
        <p:blipFill>
          <a:blip r:embed="rId5"/>
          <a:stretch>
            <a:fillRect/>
          </a:stretch>
        </p:blipFill>
        <p:spPr>
          <a:xfrm>
            <a:off x="537461" y="1243733"/>
            <a:ext cx="4176110" cy="4176110"/>
          </a:xfrm>
          <a:prstGeom prst="rect">
            <a:avLst/>
          </a:prstGeom>
        </p:spPr>
      </p:pic>
    </p:spTree>
    <p:extLst>
      <p:ext uri="{BB962C8B-B14F-4D97-AF65-F5344CB8AC3E}">
        <p14:creationId xmlns:p14="http://schemas.microsoft.com/office/powerpoint/2010/main" val="3985215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D767680-773E-8D64-28FC-C211759CFF27}"/>
              </a:ext>
            </a:extLst>
          </p:cNvPr>
          <p:cNvSpPr txBox="1">
            <a:spLocks/>
          </p:cNvSpPr>
          <p:nvPr/>
        </p:nvSpPr>
        <p:spPr>
          <a:xfrm>
            <a:off x="629930" y="941941"/>
            <a:ext cx="9507118" cy="52109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Under the hood</a:t>
            </a:r>
          </a:p>
        </p:txBody>
      </p:sp>
      <p:sp>
        <p:nvSpPr>
          <p:cNvPr id="8" name="Text Placeholder 2">
            <a:extLst>
              <a:ext uri="{FF2B5EF4-FFF2-40B4-BE49-F238E27FC236}">
                <a16:creationId xmlns:a16="http://schemas.microsoft.com/office/drawing/2014/main" id="{FB4B178D-E810-A7B6-24A6-C85E17120785}"/>
              </a:ext>
            </a:extLst>
          </p:cNvPr>
          <p:cNvSpPr txBox="1">
            <a:spLocks/>
          </p:cNvSpPr>
          <p:nvPr/>
        </p:nvSpPr>
        <p:spPr>
          <a:xfrm>
            <a:off x="640688" y="1781189"/>
            <a:ext cx="9496425" cy="3853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000">
                <a:solidFill>
                  <a:schemeClr val="bg1"/>
                </a:solidFill>
              </a:rPr>
              <a:t>1:18 4WD scale car</a:t>
            </a:r>
          </a:p>
          <a:p>
            <a:pPr marL="285750" indent="-285750"/>
            <a:r>
              <a:rPr lang="en-US" sz="2000">
                <a:solidFill>
                  <a:schemeClr val="bg1"/>
                </a:solidFill>
              </a:rPr>
              <a:t>Intel Atom processor</a:t>
            </a:r>
          </a:p>
          <a:p>
            <a:pPr marL="285750" indent="-285750"/>
            <a:r>
              <a:rPr lang="en-US" sz="2000">
                <a:solidFill>
                  <a:schemeClr val="bg1"/>
                </a:solidFill>
              </a:rPr>
              <a:t>Intel distribution of </a:t>
            </a:r>
            <a:r>
              <a:rPr lang="en-US" sz="2000" err="1">
                <a:solidFill>
                  <a:schemeClr val="bg1"/>
                </a:solidFill>
              </a:rPr>
              <a:t>OpenVINO</a:t>
            </a:r>
            <a:r>
              <a:rPr lang="en-US" sz="2000">
                <a:solidFill>
                  <a:schemeClr val="bg1"/>
                </a:solidFill>
              </a:rPr>
              <a:t> toolkit</a:t>
            </a:r>
          </a:p>
          <a:p>
            <a:pPr marL="285750" indent="-285750"/>
            <a:r>
              <a:rPr lang="en-US" sz="2000">
                <a:solidFill>
                  <a:schemeClr val="bg1"/>
                </a:solidFill>
              </a:rPr>
              <a:t>Stereo Camera (4MP)</a:t>
            </a:r>
          </a:p>
          <a:p>
            <a:pPr marL="285750" indent="-285750"/>
            <a:r>
              <a:rPr lang="en-US" sz="2000">
                <a:solidFill>
                  <a:schemeClr val="bg1"/>
                </a:solidFill>
              </a:rPr>
              <a:t>360 Degree 12 Meters Scanning Radius LIDAR Sensor </a:t>
            </a:r>
          </a:p>
          <a:p>
            <a:pPr marL="285750" indent="-285750"/>
            <a:r>
              <a:rPr lang="en-US" sz="2000">
                <a:solidFill>
                  <a:schemeClr val="bg1"/>
                </a:solidFill>
              </a:rPr>
              <a:t>System memory: 4 GB RAM</a:t>
            </a:r>
          </a:p>
          <a:p>
            <a:pPr marL="285750" indent="-285750"/>
            <a:r>
              <a:rPr lang="en-US" sz="2000">
                <a:solidFill>
                  <a:schemeClr val="bg1"/>
                </a:solidFill>
              </a:rPr>
              <a:t>802.11ac Wi-Fi</a:t>
            </a:r>
          </a:p>
          <a:p>
            <a:pPr marL="285750" indent="-285750"/>
            <a:r>
              <a:rPr lang="en-US" sz="2000">
                <a:solidFill>
                  <a:schemeClr val="bg1"/>
                </a:solidFill>
              </a:rPr>
              <a:t>Ubuntu 16.04.3 LTS</a:t>
            </a:r>
          </a:p>
          <a:p>
            <a:pPr marL="285750" indent="-285750"/>
            <a:r>
              <a:rPr lang="en-US" sz="2000">
                <a:solidFill>
                  <a:schemeClr val="bg1"/>
                </a:solidFill>
              </a:rPr>
              <a:t>ROS Kinetic</a:t>
            </a:r>
          </a:p>
          <a:p>
            <a:pPr marL="0" indent="0">
              <a:buFont typeface="Arial" panose="020B0604020202020204" pitchFamily="34" charset="0"/>
              <a:buNone/>
            </a:pPr>
            <a:endParaRPr lang="en-US">
              <a:solidFill>
                <a:schemeClr val="bg1"/>
              </a:solidFill>
            </a:endParaRPr>
          </a:p>
        </p:txBody>
      </p:sp>
      <p:pic>
        <p:nvPicPr>
          <p:cNvPr id="12" name="Picture 11">
            <a:extLst>
              <a:ext uri="{FF2B5EF4-FFF2-40B4-BE49-F238E27FC236}">
                <a16:creationId xmlns:a16="http://schemas.microsoft.com/office/drawing/2014/main" id="{CDB2D8B5-E666-7F5E-3D78-45EA79629FB6}"/>
              </a:ext>
            </a:extLst>
          </p:cNvPr>
          <p:cNvPicPr>
            <a:picLocks noChangeAspect="1"/>
          </p:cNvPicPr>
          <p:nvPr/>
        </p:nvPicPr>
        <p:blipFill>
          <a:blip r:embed="rId2"/>
          <a:stretch>
            <a:fillRect/>
          </a:stretch>
        </p:blipFill>
        <p:spPr>
          <a:xfrm>
            <a:off x="7506917" y="5124080"/>
            <a:ext cx="1931572" cy="394559"/>
          </a:xfrm>
          <a:prstGeom prst="rect">
            <a:avLst/>
          </a:prstGeom>
        </p:spPr>
      </p:pic>
      <p:pic>
        <p:nvPicPr>
          <p:cNvPr id="13" name="Picture 12">
            <a:extLst>
              <a:ext uri="{FF2B5EF4-FFF2-40B4-BE49-F238E27FC236}">
                <a16:creationId xmlns:a16="http://schemas.microsoft.com/office/drawing/2014/main" id="{C2D4AF99-ADC0-9B6C-25D3-DCF844D4F6DB}"/>
              </a:ext>
            </a:extLst>
          </p:cNvPr>
          <p:cNvPicPr>
            <a:picLocks noChangeAspect="1"/>
          </p:cNvPicPr>
          <p:nvPr/>
        </p:nvPicPr>
        <p:blipFill>
          <a:blip r:embed="rId3"/>
          <a:stretch>
            <a:fillRect/>
          </a:stretch>
        </p:blipFill>
        <p:spPr>
          <a:xfrm>
            <a:off x="9846276" y="4994160"/>
            <a:ext cx="1113544" cy="524479"/>
          </a:xfrm>
          <a:prstGeom prst="rect">
            <a:avLst/>
          </a:prstGeom>
        </p:spPr>
      </p:pic>
      <p:pic>
        <p:nvPicPr>
          <p:cNvPr id="14" name="Picture 2">
            <a:extLst>
              <a:ext uri="{FF2B5EF4-FFF2-40B4-BE49-F238E27FC236}">
                <a16:creationId xmlns:a16="http://schemas.microsoft.com/office/drawing/2014/main" id="{83B67BB9-9F78-879E-6C54-D0B31B98BCD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766206" y="532482"/>
            <a:ext cx="4785106" cy="47851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4E5904B-0629-242D-798C-F70B27EA48FE}"/>
              </a:ext>
            </a:extLst>
          </p:cNvPr>
          <p:cNvSpPr txBox="1"/>
          <p:nvPr/>
        </p:nvSpPr>
        <p:spPr>
          <a:xfrm>
            <a:off x="960895" y="6214820"/>
            <a:ext cx="0" cy="0"/>
          </a:xfrm>
          <a:prstGeom prst="rect">
            <a:avLst/>
          </a:prstGeom>
        </p:spPr>
        <p:txBody>
          <a:bodyPr vert="horz" wrap="none" lIns="91440" tIns="45720" rIns="91440" bIns="45720" rtlCol="0" anchor="ctr" anchorCtr="0">
            <a:normAutofit fontScale="25000" lnSpcReduction="20000"/>
          </a:bodyPr>
          <a:lstStyle/>
          <a:p>
            <a:endParaRPr lang="en-US" baseline="0">
              <a:solidFill>
                <a:srgbClr val="4B82EC"/>
              </a:solidFill>
            </a:endParaRPr>
          </a:p>
        </p:txBody>
      </p:sp>
      <p:sp>
        <p:nvSpPr>
          <p:cNvPr id="16" name="TextBox 15">
            <a:extLst>
              <a:ext uri="{FF2B5EF4-FFF2-40B4-BE49-F238E27FC236}">
                <a16:creationId xmlns:a16="http://schemas.microsoft.com/office/drawing/2014/main" id="{77DA1E6A-5763-C63B-FFF5-803BFE64032B}"/>
              </a:ext>
            </a:extLst>
          </p:cNvPr>
          <p:cNvSpPr txBox="1"/>
          <p:nvPr/>
        </p:nvSpPr>
        <p:spPr>
          <a:xfrm>
            <a:off x="821410" y="6230319"/>
            <a:ext cx="0" cy="0"/>
          </a:xfrm>
          <a:prstGeom prst="rect">
            <a:avLst/>
          </a:prstGeom>
        </p:spPr>
        <p:txBody>
          <a:bodyPr vert="horz" wrap="none" lIns="91440" tIns="45720" rIns="91440" bIns="45720" rtlCol="0" anchor="ctr" anchorCtr="0">
            <a:normAutofit fontScale="25000" lnSpcReduction="20000"/>
          </a:bodyPr>
          <a:lstStyle/>
          <a:p>
            <a:endParaRPr lang="en-US" baseline="0">
              <a:solidFill>
                <a:srgbClr val="4B82EC"/>
              </a:solidFill>
            </a:endParaRPr>
          </a:p>
        </p:txBody>
      </p:sp>
    </p:spTree>
    <p:extLst>
      <p:ext uri="{BB962C8B-B14F-4D97-AF65-F5344CB8AC3E}">
        <p14:creationId xmlns:p14="http://schemas.microsoft.com/office/powerpoint/2010/main" val="1291513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64;p5">
            <a:extLst>
              <a:ext uri="{FF2B5EF4-FFF2-40B4-BE49-F238E27FC236}">
                <a16:creationId xmlns:a16="http://schemas.microsoft.com/office/drawing/2014/main" id="{7575534F-6EA0-AC12-1CB8-05F488848D6A}"/>
              </a:ext>
            </a:extLst>
          </p:cNvPr>
          <p:cNvSpPr txBox="1">
            <a:spLocks noGrp="1"/>
          </p:cNvSpPr>
          <p:nvPr>
            <p:ph type="title"/>
          </p:nvPr>
        </p:nvSpPr>
        <p:spPr>
          <a:xfrm>
            <a:off x="881635" y="222880"/>
            <a:ext cx="10428730" cy="1325563"/>
          </a:xfrm>
          <a:prstGeom prst="rect">
            <a:avLst/>
          </a:prstGeom>
          <a:noFill/>
          <a:ln>
            <a:noFill/>
          </a:ln>
        </p:spPr>
        <p:txBody>
          <a:bodyPr spcFirstLastPara="1" wrap="square" lIns="0" tIns="0" rIns="0" bIns="0" anchor="ctr" anchorCtr="0">
            <a:normAutofit/>
          </a:bodyPr>
          <a:lstStyle/>
          <a:p>
            <a:pPr>
              <a:buSzPts val="5580"/>
            </a:pPr>
            <a:r>
              <a:rPr lang="en-US" sz="3300"/>
              <a:t>AWS DeepRacer: An exciting way for developers to get hands-on experience with reinforcement learning (RL)</a:t>
            </a:r>
            <a:endParaRPr sz="4800"/>
          </a:p>
        </p:txBody>
      </p:sp>
      <p:pic>
        <p:nvPicPr>
          <p:cNvPr id="10" name="Google Shape;165;p5">
            <a:extLst>
              <a:ext uri="{FF2B5EF4-FFF2-40B4-BE49-F238E27FC236}">
                <a16:creationId xmlns:a16="http://schemas.microsoft.com/office/drawing/2014/main" id="{80205701-0D09-FF68-186A-E315A29E23A8}"/>
              </a:ext>
            </a:extLst>
          </p:cNvPr>
          <p:cNvPicPr preferRelativeResize="0"/>
          <p:nvPr/>
        </p:nvPicPr>
        <p:blipFill rotWithShape="1">
          <a:blip r:embed="rId2">
            <a:alphaModFix/>
          </a:blip>
          <a:srcRect/>
          <a:stretch/>
        </p:blipFill>
        <p:spPr>
          <a:xfrm>
            <a:off x="881635" y="3136292"/>
            <a:ext cx="3965574" cy="2185516"/>
          </a:xfrm>
          <a:prstGeom prst="rect">
            <a:avLst/>
          </a:prstGeom>
          <a:noFill/>
          <a:ln>
            <a:noFill/>
          </a:ln>
        </p:spPr>
      </p:pic>
      <p:pic>
        <p:nvPicPr>
          <p:cNvPr id="11" name="Google Shape;166;p5">
            <a:extLst>
              <a:ext uri="{FF2B5EF4-FFF2-40B4-BE49-F238E27FC236}">
                <a16:creationId xmlns:a16="http://schemas.microsoft.com/office/drawing/2014/main" id="{1FFD1F30-6583-57BB-7BCE-4CDA41668F9C}"/>
              </a:ext>
            </a:extLst>
          </p:cNvPr>
          <p:cNvPicPr preferRelativeResize="0"/>
          <p:nvPr/>
        </p:nvPicPr>
        <p:blipFill rotWithShape="1">
          <a:blip r:embed="rId3">
            <a:alphaModFix/>
          </a:blip>
          <a:srcRect/>
          <a:stretch/>
        </p:blipFill>
        <p:spPr>
          <a:xfrm>
            <a:off x="7852660" y="3206820"/>
            <a:ext cx="3790785" cy="2114988"/>
          </a:xfrm>
          <a:prstGeom prst="rect">
            <a:avLst/>
          </a:prstGeom>
          <a:noFill/>
          <a:ln>
            <a:noFill/>
          </a:ln>
        </p:spPr>
      </p:pic>
      <p:pic>
        <p:nvPicPr>
          <p:cNvPr id="17" name="Google Shape;167;p5">
            <a:extLst>
              <a:ext uri="{FF2B5EF4-FFF2-40B4-BE49-F238E27FC236}">
                <a16:creationId xmlns:a16="http://schemas.microsoft.com/office/drawing/2014/main" id="{0C35AEB9-3542-B31E-6D07-E5ABAEB8D938}"/>
              </a:ext>
            </a:extLst>
          </p:cNvPr>
          <p:cNvPicPr preferRelativeResize="0"/>
          <p:nvPr/>
        </p:nvPicPr>
        <p:blipFill rotWithShape="1">
          <a:blip r:embed="rId4">
            <a:alphaModFix/>
          </a:blip>
          <a:srcRect/>
          <a:stretch/>
        </p:blipFill>
        <p:spPr>
          <a:xfrm>
            <a:off x="9252576" y="2265626"/>
            <a:ext cx="1206167" cy="1258488"/>
          </a:xfrm>
          <a:prstGeom prst="rect">
            <a:avLst/>
          </a:prstGeom>
          <a:noFill/>
          <a:ln>
            <a:noFill/>
          </a:ln>
        </p:spPr>
      </p:pic>
      <p:pic>
        <p:nvPicPr>
          <p:cNvPr id="18" name="Google Shape;168;p5" descr="Image result for deepracer evo image">
            <a:extLst>
              <a:ext uri="{FF2B5EF4-FFF2-40B4-BE49-F238E27FC236}">
                <a16:creationId xmlns:a16="http://schemas.microsoft.com/office/drawing/2014/main" id="{E3CA1F6B-343A-C637-7E42-CE520603DCA5}"/>
              </a:ext>
            </a:extLst>
          </p:cNvPr>
          <p:cNvPicPr preferRelativeResize="0"/>
          <p:nvPr/>
        </p:nvPicPr>
        <p:blipFill rotWithShape="1">
          <a:blip r:embed="rId5">
            <a:alphaModFix/>
          </a:blip>
          <a:srcRect/>
          <a:stretch/>
        </p:blipFill>
        <p:spPr>
          <a:xfrm>
            <a:off x="5285862" y="3136292"/>
            <a:ext cx="2128144" cy="2187731"/>
          </a:xfrm>
          <a:prstGeom prst="rect">
            <a:avLst/>
          </a:prstGeom>
          <a:noFill/>
          <a:ln>
            <a:noFill/>
          </a:ln>
        </p:spPr>
      </p:pic>
    </p:spTree>
    <p:extLst>
      <p:ext uri="{BB962C8B-B14F-4D97-AF65-F5344CB8AC3E}">
        <p14:creationId xmlns:p14="http://schemas.microsoft.com/office/powerpoint/2010/main" val="1770440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715;p44">
            <a:extLst>
              <a:ext uri="{FF2B5EF4-FFF2-40B4-BE49-F238E27FC236}">
                <a16:creationId xmlns:a16="http://schemas.microsoft.com/office/drawing/2014/main" id="{2C813B1C-7491-0F52-5F0B-360DE236F877}"/>
              </a:ext>
            </a:extLst>
          </p:cNvPr>
          <p:cNvSpPr txBox="1">
            <a:spLocks/>
          </p:cNvSpPr>
          <p:nvPr/>
        </p:nvSpPr>
        <p:spPr>
          <a:xfrm>
            <a:off x="266700" y="371478"/>
            <a:ext cx="11658600" cy="6409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Additional ML Devices</a:t>
            </a:r>
          </a:p>
        </p:txBody>
      </p:sp>
      <p:pic>
        <p:nvPicPr>
          <p:cNvPr id="13" name="Google Shape;717;p44">
            <a:extLst>
              <a:ext uri="{FF2B5EF4-FFF2-40B4-BE49-F238E27FC236}">
                <a16:creationId xmlns:a16="http://schemas.microsoft.com/office/drawing/2014/main" id="{356AC74D-6B80-BB60-6CD0-EAD2A3CA397F}"/>
              </a:ext>
            </a:extLst>
          </p:cNvPr>
          <p:cNvPicPr preferRelativeResize="0"/>
          <p:nvPr/>
        </p:nvPicPr>
        <p:blipFill>
          <a:blip r:embed="rId2">
            <a:alphaModFix/>
          </a:blip>
          <a:stretch>
            <a:fillRect/>
          </a:stretch>
        </p:blipFill>
        <p:spPr>
          <a:xfrm rot="-455421">
            <a:off x="3671467" y="2291668"/>
            <a:ext cx="4990615" cy="1750933"/>
          </a:xfrm>
          <a:prstGeom prst="rect">
            <a:avLst/>
          </a:prstGeom>
          <a:noFill/>
          <a:ln>
            <a:noFill/>
          </a:ln>
        </p:spPr>
      </p:pic>
      <p:sp>
        <p:nvSpPr>
          <p:cNvPr id="14" name="Google Shape;720;p44">
            <a:extLst>
              <a:ext uri="{FF2B5EF4-FFF2-40B4-BE49-F238E27FC236}">
                <a16:creationId xmlns:a16="http://schemas.microsoft.com/office/drawing/2014/main" id="{C3DA8286-82EE-D748-60FC-5548C39377F1}"/>
              </a:ext>
            </a:extLst>
          </p:cNvPr>
          <p:cNvSpPr txBox="1"/>
          <p:nvPr/>
        </p:nvSpPr>
        <p:spPr>
          <a:xfrm>
            <a:off x="8225321" y="4155367"/>
            <a:ext cx="3119600" cy="2086300"/>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1733" b="1" kern="0">
                <a:solidFill>
                  <a:prstClr val="white"/>
                </a:solidFill>
                <a:latin typeface="Open Sans"/>
                <a:ea typeface="Open Sans"/>
                <a:cs typeface="Open Sans"/>
                <a:sym typeface="Open Sans"/>
              </a:rPr>
              <a:t>AWS DeepRacer</a:t>
            </a:r>
            <a:endParaRPr sz="1733" b="1" kern="0">
              <a:solidFill>
                <a:prstClr val="white"/>
              </a:solidFill>
              <a:latin typeface="Open Sans"/>
              <a:ea typeface="Open Sans"/>
              <a:cs typeface="Open Sans"/>
              <a:sym typeface="Open Sans"/>
            </a:endParaRPr>
          </a:p>
          <a:p>
            <a:pPr algn="ctr" defTabSz="1219170">
              <a:lnSpc>
                <a:spcPct val="115000"/>
              </a:lnSpc>
              <a:buClr>
                <a:srgbClr val="000000"/>
              </a:buClr>
            </a:pPr>
            <a:endParaRPr lang="en" sz="1733" kern="0">
              <a:solidFill>
                <a:prstClr val="white"/>
              </a:solidFill>
              <a:latin typeface="Open Sans"/>
              <a:ea typeface="Open Sans"/>
              <a:cs typeface="Open Sans"/>
              <a:sym typeface="Open Sans"/>
            </a:endParaRPr>
          </a:p>
          <a:p>
            <a:pPr algn="ctr" defTabSz="1219170">
              <a:lnSpc>
                <a:spcPct val="115000"/>
              </a:lnSpc>
              <a:buClr>
                <a:srgbClr val="000000"/>
              </a:buClr>
            </a:pPr>
            <a:r>
              <a:rPr lang="en" sz="1733" kern="0">
                <a:solidFill>
                  <a:prstClr val="white"/>
                </a:solidFill>
                <a:latin typeface="Open Sans"/>
                <a:ea typeface="Open Sans"/>
                <a:cs typeface="Open Sans"/>
                <a:sym typeface="Open Sans"/>
              </a:rPr>
              <a:t>Race in global leagues with a fully autonomous race car and learn </a:t>
            </a:r>
            <a:r>
              <a:rPr lang="en" sz="1733" b="1" kern="0">
                <a:solidFill>
                  <a:schemeClr val="accent2"/>
                </a:solidFill>
                <a:latin typeface="Open Sans"/>
                <a:ea typeface="Open Sans"/>
                <a:cs typeface="Open Sans"/>
                <a:sym typeface="Open Sans"/>
              </a:rPr>
              <a:t>reinforcement learning</a:t>
            </a:r>
            <a:endParaRPr sz="1733" kern="0">
              <a:solidFill>
                <a:schemeClr val="accent2"/>
              </a:solidFill>
              <a:latin typeface="Open Sans"/>
              <a:ea typeface="Open Sans"/>
              <a:cs typeface="Open Sans"/>
              <a:sym typeface="Open Sans"/>
            </a:endParaRPr>
          </a:p>
        </p:txBody>
      </p:sp>
      <p:sp>
        <p:nvSpPr>
          <p:cNvPr id="15" name="Google Shape;721;p44">
            <a:extLst>
              <a:ext uri="{FF2B5EF4-FFF2-40B4-BE49-F238E27FC236}">
                <a16:creationId xmlns:a16="http://schemas.microsoft.com/office/drawing/2014/main" id="{E00158A7-83E2-8881-D860-24E684F51552}"/>
              </a:ext>
            </a:extLst>
          </p:cNvPr>
          <p:cNvSpPr txBox="1"/>
          <p:nvPr/>
        </p:nvSpPr>
        <p:spPr>
          <a:xfrm>
            <a:off x="4606975" y="4155367"/>
            <a:ext cx="3119600" cy="2086300"/>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1733" b="1" kern="0">
                <a:solidFill>
                  <a:prstClr val="white"/>
                </a:solidFill>
                <a:latin typeface="Open Sans"/>
                <a:ea typeface="Open Sans"/>
                <a:cs typeface="Open Sans"/>
                <a:sym typeface="Open Sans"/>
              </a:rPr>
              <a:t>AWS DeepComposer</a:t>
            </a:r>
            <a:endParaRPr sz="1733" b="1" kern="0">
              <a:solidFill>
                <a:prstClr val="white"/>
              </a:solidFill>
              <a:latin typeface="Open Sans"/>
              <a:ea typeface="Open Sans"/>
              <a:cs typeface="Open Sans"/>
              <a:sym typeface="Open Sans"/>
            </a:endParaRPr>
          </a:p>
          <a:p>
            <a:pPr algn="ctr" defTabSz="1219170">
              <a:lnSpc>
                <a:spcPct val="115000"/>
              </a:lnSpc>
              <a:buClr>
                <a:srgbClr val="000000"/>
              </a:buClr>
            </a:pPr>
            <a:endParaRPr lang="en" sz="1733" kern="0">
              <a:solidFill>
                <a:prstClr val="white"/>
              </a:solidFill>
              <a:latin typeface="Open Sans"/>
              <a:ea typeface="Open Sans"/>
              <a:cs typeface="Open Sans"/>
              <a:sym typeface="Open Sans"/>
            </a:endParaRPr>
          </a:p>
          <a:p>
            <a:pPr algn="ctr" defTabSz="1219170">
              <a:lnSpc>
                <a:spcPct val="115000"/>
              </a:lnSpc>
              <a:buClr>
                <a:srgbClr val="000000"/>
              </a:buClr>
            </a:pPr>
            <a:r>
              <a:rPr lang="en" sz="1733" kern="0">
                <a:solidFill>
                  <a:prstClr val="white"/>
                </a:solidFill>
                <a:latin typeface="Open Sans"/>
                <a:ea typeface="Open Sans"/>
                <a:cs typeface="Open Sans"/>
                <a:sym typeface="Open Sans"/>
              </a:rPr>
              <a:t>Learn </a:t>
            </a:r>
            <a:r>
              <a:rPr lang="en" sz="1733" b="1" kern="0">
                <a:solidFill>
                  <a:schemeClr val="accent2"/>
                </a:solidFill>
                <a:latin typeface="Open Sans"/>
                <a:ea typeface="Open Sans"/>
                <a:cs typeface="Open Sans"/>
                <a:sym typeface="Open Sans"/>
              </a:rPr>
              <a:t>generative artificial intelligence (AI) </a:t>
            </a:r>
            <a:r>
              <a:rPr lang="en" sz="1733" kern="0">
                <a:solidFill>
                  <a:prstClr val="white"/>
                </a:solidFill>
                <a:latin typeface="Open Sans"/>
                <a:ea typeface="Open Sans"/>
                <a:cs typeface="Open Sans"/>
                <a:sym typeface="Open Sans"/>
              </a:rPr>
              <a:t>by collaborating with AI to create music</a:t>
            </a:r>
            <a:endParaRPr sz="1733" b="1" kern="0">
              <a:solidFill>
                <a:prstClr val="white"/>
              </a:solidFill>
              <a:latin typeface="Open Sans"/>
              <a:ea typeface="Open Sans"/>
              <a:cs typeface="Open Sans"/>
              <a:sym typeface="Open Sans"/>
            </a:endParaRPr>
          </a:p>
        </p:txBody>
      </p:sp>
      <p:sp>
        <p:nvSpPr>
          <p:cNvPr id="16" name="Google Shape;719;p44">
            <a:extLst>
              <a:ext uri="{FF2B5EF4-FFF2-40B4-BE49-F238E27FC236}">
                <a16:creationId xmlns:a16="http://schemas.microsoft.com/office/drawing/2014/main" id="{2F377D17-9A6D-9027-EFF7-2362583CB679}"/>
              </a:ext>
            </a:extLst>
          </p:cNvPr>
          <p:cNvSpPr txBox="1"/>
          <p:nvPr/>
        </p:nvSpPr>
        <p:spPr>
          <a:xfrm>
            <a:off x="768919" y="4185699"/>
            <a:ext cx="3119600" cy="2086300"/>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1733" b="1" kern="0">
                <a:solidFill>
                  <a:prstClr val="white"/>
                </a:solidFill>
                <a:latin typeface="Open Sans"/>
                <a:ea typeface="Open Sans"/>
                <a:cs typeface="Open Sans"/>
                <a:sym typeface="Open Sans"/>
              </a:rPr>
              <a:t>AWS DeepLens</a:t>
            </a:r>
            <a:endParaRPr sz="1733" b="1" kern="0">
              <a:solidFill>
                <a:prstClr val="white"/>
              </a:solidFill>
              <a:latin typeface="Open Sans"/>
              <a:ea typeface="Open Sans"/>
              <a:cs typeface="Open Sans"/>
              <a:sym typeface="Open Sans"/>
            </a:endParaRPr>
          </a:p>
          <a:p>
            <a:pPr algn="ctr" defTabSz="1219170">
              <a:lnSpc>
                <a:spcPct val="115000"/>
              </a:lnSpc>
              <a:buClr>
                <a:srgbClr val="000000"/>
              </a:buClr>
            </a:pPr>
            <a:endParaRPr lang="en" sz="1733" kern="0">
              <a:solidFill>
                <a:prstClr val="white"/>
              </a:solidFill>
              <a:latin typeface="Open Sans"/>
              <a:ea typeface="Open Sans"/>
              <a:cs typeface="Open Sans"/>
              <a:sym typeface="Open Sans"/>
            </a:endParaRPr>
          </a:p>
          <a:p>
            <a:pPr algn="ctr" defTabSz="1219170">
              <a:lnSpc>
                <a:spcPct val="115000"/>
              </a:lnSpc>
              <a:buClr>
                <a:srgbClr val="000000"/>
              </a:buClr>
            </a:pPr>
            <a:r>
              <a:rPr lang="en" sz="1733" kern="0">
                <a:solidFill>
                  <a:prstClr val="white"/>
                </a:solidFill>
                <a:latin typeface="Open Sans"/>
                <a:ea typeface="Open Sans"/>
                <a:cs typeface="Open Sans"/>
                <a:sym typeface="Open Sans"/>
              </a:rPr>
              <a:t>Get hands-on with </a:t>
            </a:r>
            <a:r>
              <a:rPr lang="en" sz="1733" b="1" kern="0">
                <a:solidFill>
                  <a:schemeClr val="accent2"/>
                </a:solidFill>
                <a:latin typeface="Open Sans"/>
                <a:ea typeface="Open Sans"/>
                <a:cs typeface="Open Sans"/>
                <a:sym typeface="Open Sans"/>
              </a:rPr>
              <a:t>computer vision</a:t>
            </a:r>
            <a:r>
              <a:rPr lang="en" sz="1733" kern="0">
                <a:solidFill>
                  <a:schemeClr val="accent2"/>
                </a:solidFill>
                <a:latin typeface="Open Sans"/>
                <a:ea typeface="Open Sans"/>
                <a:cs typeface="Open Sans"/>
                <a:sym typeface="Open Sans"/>
              </a:rPr>
              <a:t> </a:t>
            </a:r>
            <a:r>
              <a:rPr lang="en" sz="1733" kern="0">
                <a:solidFill>
                  <a:prstClr val="white"/>
                </a:solidFill>
                <a:latin typeface="Open Sans"/>
                <a:ea typeface="Open Sans"/>
                <a:cs typeface="Open Sans"/>
                <a:sym typeface="Open Sans"/>
              </a:rPr>
              <a:t>using the world’s first deep learning-enabled video camera </a:t>
            </a:r>
            <a:endParaRPr sz="1733" b="1" kern="0">
              <a:solidFill>
                <a:prstClr val="white"/>
              </a:solidFill>
              <a:latin typeface="Open Sans"/>
              <a:ea typeface="Open Sans"/>
              <a:cs typeface="Open Sans"/>
              <a:sym typeface="Open Sans"/>
            </a:endParaRPr>
          </a:p>
        </p:txBody>
      </p:sp>
      <p:pic>
        <p:nvPicPr>
          <p:cNvPr id="19" name="Picture 18">
            <a:extLst>
              <a:ext uri="{FF2B5EF4-FFF2-40B4-BE49-F238E27FC236}">
                <a16:creationId xmlns:a16="http://schemas.microsoft.com/office/drawing/2014/main" id="{1E5CCC18-C99C-25C2-0995-F0AE44327334}"/>
              </a:ext>
            </a:extLst>
          </p:cNvPr>
          <p:cNvPicPr>
            <a:picLocks noChangeAspect="1"/>
          </p:cNvPicPr>
          <p:nvPr/>
        </p:nvPicPr>
        <p:blipFill>
          <a:blip r:embed="rId3"/>
          <a:stretch>
            <a:fillRect/>
          </a:stretch>
        </p:blipFill>
        <p:spPr>
          <a:xfrm>
            <a:off x="1095248" y="1488586"/>
            <a:ext cx="2666781" cy="2666781"/>
          </a:xfrm>
          <a:prstGeom prst="rect">
            <a:avLst/>
          </a:prstGeom>
        </p:spPr>
      </p:pic>
      <p:pic>
        <p:nvPicPr>
          <p:cNvPr id="20" name="Picture 19">
            <a:extLst>
              <a:ext uri="{FF2B5EF4-FFF2-40B4-BE49-F238E27FC236}">
                <a16:creationId xmlns:a16="http://schemas.microsoft.com/office/drawing/2014/main" id="{0BA425D0-701A-77C9-6533-230B944E43E4}"/>
              </a:ext>
            </a:extLst>
          </p:cNvPr>
          <p:cNvPicPr>
            <a:picLocks noChangeAspect="1"/>
          </p:cNvPicPr>
          <p:nvPr/>
        </p:nvPicPr>
        <p:blipFill>
          <a:blip r:embed="rId4"/>
          <a:stretch>
            <a:fillRect/>
          </a:stretch>
        </p:blipFill>
        <p:spPr>
          <a:xfrm>
            <a:off x="8208782" y="1285878"/>
            <a:ext cx="3355848" cy="3355848"/>
          </a:xfrm>
          <a:prstGeom prst="rect">
            <a:avLst/>
          </a:prstGeom>
        </p:spPr>
      </p:pic>
    </p:spTree>
    <p:extLst>
      <p:ext uri="{BB962C8B-B14F-4D97-AF65-F5344CB8AC3E}">
        <p14:creationId xmlns:p14="http://schemas.microsoft.com/office/powerpoint/2010/main" val="385183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Rounded Corners 1">
            <a:extLst>
              <a:ext uri="{FF2B5EF4-FFF2-40B4-BE49-F238E27FC236}">
                <a16:creationId xmlns:a16="http://schemas.microsoft.com/office/drawing/2014/main" id="{AEB7E01D-2F0D-8EEC-816F-3421E5539F52}"/>
              </a:ext>
            </a:extLst>
          </p:cNvPr>
          <p:cNvSpPr/>
          <p:nvPr/>
        </p:nvSpPr>
        <p:spPr>
          <a:xfrm>
            <a:off x="609600" y="1556036"/>
            <a:ext cx="10972459" cy="2550217"/>
          </a:xfrm>
          <a:prstGeom prst="rect">
            <a:avLst/>
          </a:prstGeom>
          <a:solidFill>
            <a:srgbClr val="002060"/>
          </a:solidFill>
          <a:ln w="88900" cap="flat" cmpd="sng" algn="ctr">
            <a:noFill/>
            <a:prstDash val="solid"/>
          </a:ln>
          <a:effectLst/>
          <a:scene3d>
            <a:camera prst="orthographicFront"/>
            <a:lightRig rig="threePt" dir="t"/>
          </a:scene3d>
          <a:sp3d>
            <a:bevelT w="0" h="0"/>
          </a:sp3d>
        </p:spPr>
        <p:txBody>
          <a:bodyPr rtlCol="0" anchor="ctr"/>
          <a:lstStyle/>
          <a:p>
            <a:pPr marL="0" marR="0" lvl="0" indent="0" algn="ctr" defTabSz="1462559" eaLnBrk="0" fontAlgn="base" latinLnBrk="0" hangingPunct="0">
              <a:lnSpc>
                <a:spcPct val="100000"/>
              </a:lnSpc>
              <a:spcBef>
                <a:spcPct val="0"/>
              </a:spcBef>
              <a:spcAft>
                <a:spcPct val="0"/>
              </a:spcAft>
              <a:buClrTx/>
              <a:buSzTx/>
              <a:buFontTx/>
              <a:buNone/>
              <a:tabLst/>
              <a:defRPr/>
            </a:pPr>
            <a:endParaRPr kumimoji="0" lang="ru-RU" sz="1400" b="0" i="0" u="none" strike="noStrike" kern="0" cap="none" spc="0" normalizeH="0" baseline="0" noProof="0">
              <a:ln>
                <a:noFill/>
              </a:ln>
              <a:solidFill>
                <a:srgbClr val="FFFFFF"/>
              </a:solidFill>
              <a:effectLst/>
              <a:uLnTx/>
              <a:uFillTx/>
              <a:latin typeface="Amazon Ember"/>
            </a:endParaRPr>
          </a:p>
        </p:txBody>
      </p:sp>
      <p:sp>
        <p:nvSpPr>
          <p:cNvPr id="58" name="Title 4">
            <a:extLst>
              <a:ext uri="{FF2B5EF4-FFF2-40B4-BE49-F238E27FC236}">
                <a16:creationId xmlns:a16="http://schemas.microsoft.com/office/drawing/2014/main" id="{BF3CF45C-EAE0-3BB4-AC9A-923F73759181}"/>
              </a:ext>
            </a:extLst>
          </p:cNvPr>
          <p:cNvSpPr txBox="1">
            <a:spLocks/>
          </p:cNvSpPr>
          <p:nvPr/>
        </p:nvSpPr>
        <p:spPr>
          <a:xfrm>
            <a:off x="609600" y="914400"/>
            <a:ext cx="10972800" cy="609601"/>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mazon Ember Heavy"/>
                <a:ea typeface="+mj-ea"/>
                <a:cs typeface="+mj-cs"/>
              </a:rPr>
              <a:t>The AWS AI/ML stack</a:t>
            </a:r>
            <a:br>
              <a:rPr kumimoji="0" lang="en-US" sz="3200" b="0" i="0" u="none" strike="noStrike" kern="1200" cap="none" spc="0" normalizeH="0" baseline="0" noProof="0">
                <a:ln>
                  <a:noFill/>
                </a:ln>
                <a:solidFill>
                  <a:srgbClr val="FFFFFF"/>
                </a:solidFill>
                <a:effectLst/>
                <a:uLnTx/>
                <a:uFillTx/>
                <a:latin typeface="Amazon Ember Heavy"/>
                <a:ea typeface="+mj-ea"/>
                <a:cs typeface="+mj-cs"/>
              </a:rPr>
            </a:br>
            <a:r>
              <a:rPr kumimoji="0" lang="en-US" sz="2000" b="0" i="0" u="none" strike="noStrike" kern="1200" cap="none" spc="0" normalizeH="0" baseline="0" noProof="0">
                <a:ln>
                  <a:noFill/>
                </a:ln>
                <a:solidFill>
                  <a:srgbClr val="FFFFFF"/>
                </a:solidFill>
                <a:effectLst/>
                <a:uLnTx/>
                <a:uFillTx/>
                <a:latin typeface="Amazon Ember Heavy"/>
                <a:ea typeface="+mj-ea"/>
                <a:cs typeface="+mj-cs"/>
              </a:rPr>
              <a:t>Broadest and most complete set of machine learning capabilities</a:t>
            </a:r>
          </a:p>
        </p:txBody>
      </p:sp>
      <p:cxnSp>
        <p:nvCxnSpPr>
          <p:cNvPr id="59" name="Straight Connector 58">
            <a:extLst>
              <a:ext uri="{FF2B5EF4-FFF2-40B4-BE49-F238E27FC236}">
                <a16:creationId xmlns:a16="http://schemas.microsoft.com/office/drawing/2014/main" id="{EB3A3436-C449-2B97-EA83-E62788E8C8A4}"/>
              </a:ext>
            </a:extLst>
          </p:cNvPr>
          <p:cNvCxnSpPr>
            <a:cxnSpLocks/>
          </p:cNvCxnSpPr>
          <p:nvPr/>
        </p:nvCxnSpPr>
        <p:spPr>
          <a:xfrm>
            <a:off x="609600" y="1556038"/>
            <a:ext cx="10972460" cy="0"/>
          </a:xfrm>
          <a:prstGeom prst="line">
            <a:avLst/>
          </a:prstGeom>
          <a:noFill/>
          <a:ln w="38100" cap="flat" cmpd="sng" algn="ctr">
            <a:gradFill flip="none" rotWithShape="1">
              <a:gsLst>
                <a:gs pos="0">
                  <a:srgbClr val="36C2B3"/>
                </a:gs>
                <a:gs pos="100000">
                  <a:srgbClr val="FFAD00"/>
                </a:gs>
              </a:gsLst>
              <a:lin ang="0" scaled="1"/>
              <a:tileRect/>
            </a:gradFill>
            <a:prstDash val="solid"/>
            <a:bevel/>
            <a:headEnd type="none" w="lg" len="lg"/>
            <a:tailEnd type="none" w="lg" len="lg"/>
          </a:ln>
          <a:effectLst/>
        </p:spPr>
      </p:cxnSp>
      <p:sp>
        <p:nvSpPr>
          <p:cNvPr id="60" name="Visualize in…">
            <a:extLst>
              <a:ext uri="{FF2B5EF4-FFF2-40B4-BE49-F238E27FC236}">
                <a16:creationId xmlns:a16="http://schemas.microsoft.com/office/drawing/2014/main" id="{0A76BC1C-2C39-7D33-1FB3-61D6D161E211}"/>
              </a:ext>
            </a:extLst>
          </p:cNvPr>
          <p:cNvSpPr txBox="1"/>
          <p:nvPr/>
        </p:nvSpPr>
        <p:spPr>
          <a:xfrm>
            <a:off x="674709" y="2720408"/>
            <a:ext cx="1369488" cy="22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73" tIns="18273" rIns="18273" bIns="18273">
            <a:spAutoFit/>
          </a:bodyPr>
          <a:lstStyle>
            <a:defPPr>
              <a:defRPr lang="en-US"/>
            </a:defPPr>
            <a:lvl1pPr algn="ctr" defTabSz="390083">
              <a:spcBef>
                <a:spcPts val="427"/>
              </a:spcBef>
              <a:defRPr sz="900">
                <a:solidFill>
                  <a:schemeClr val="bg1"/>
                </a:solidFill>
                <a:latin typeface="+mj-lt"/>
                <a:ea typeface="Amazon Ember Light" panose="020B0403020204020204" pitchFamily="34" charset="0"/>
                <a:cs typeface="Amazon Ember Light" panose="020B0403020204020204" pitchFamily="34" charset="0"/>
              </a:defRPr>
            </a:lvl1pPr>
          </a:lstStyle>
          <a:p>
            <a:pPr algn="l" defTabSz="866240" eaLnBrk="0" fontAlgn="base" hangingPunct="0">
              <a:spcBef>
                <a:spcPts val="0"/>
              </a:spcBef>
              <a:spcAft>
                <a:spcPts val="1333"/>
              </a:spcAft>
              <a:defRPr/>
            </a:pPr>
            <a:r>
              <a:rPr lang="en-US" sz="1200" b="1" kern="0">
                <a:solidFill>
                  <a:srgbClr val="FFFFFF"/>
                </a:solidFill>
                <a:latin typeface="Amazon Ember"/>
                <a:ea typeface="Amazon Ember" panose="020B0603020204020204" pitchFamily="34" charset="0"/>
                <a:cs typeface="Amazon Ember" panose="020B0603020204020204" pitchFamily="34" charset="0"/>
              </a:rPr>
              <a:t>AI SERVICES</a:t>
            </a:r>
          </a:p>
        </p:txBody>
      </p:sp>
      <p:sp>
        <p:nvSpPr>
          <p:cNvPr id="61" name="Visualize in…">
            <a:extLst>
              <a:ext uri="{FF2B5EF4-FFF2-40B4-BE49-F238E27FC236}">
                <a16:creationId xmlns:a16="http://schemas.microsoft.com/office/drawing/2014/main" id="{80F2E3E5-7133-E838-416A-96FAB4363300}"/>
              </a:ext>
            </a:extLst>
          </p:cNvPr>
          <p:cNvSpPr txBox="1"/>
          <p:nvPr/>
        </p:nvSpPr>
        <p:spPr>
          <a:xfrm>
            <a:off x="5418195" y="1968509"/>
            <a:ext cx="1278832" cy="54011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defTabSz="866760" eaLnBrk="0" hangingPunct="0">
              <a:spcBef>
                <a:spcPts val="300"/>
              </a:spcBef>
              <a:spcAft>
                <a:spcPts val="300"/>
              </a:spcAft>
              <a:defRPr/>
            </a:pPr>
            <a:r>
              <a:rPr lang="en-US" sz="900" b="1" kern="0">
                <a:solidFill>
                  <a:srgbClr val="FFFFFF"/>
                </a:solidFill>
                <a:latin typeface="Amazon Ember"/>
                <a:ea typeface="Amazon Ember" panose="020B0603020204020204" pitchFamily="34" charset="0"/>
                <a:cs typeface="Amazon Ember" panose="020B0603020204020204" pitchFamily="34" charset="0"/>
              </a:rPr>
              <a:t>Code + DevOps</a:t>
            </a:r>
          </a:p>
          <a:p>
            <a:pPr defTabSz="866760" eaLnBrk="0" hangingPunct="0">
              <a:lnSpc>
                <a:spcPct val="90000"/>
              </a:lnSpc>
              <a:spcBef>
                <a:spcPts val="300"/>
              </a:spcBef>
              <a:spcAft>
                <a:spcPts val="0"/>
              </a:spcAft>
              <a:defRPr/>
            </a:pPr>
            <a:r>
              <a:rPr lang="en-US" sz="900" kern="0">
                <a:solidFill>
                  <a:srgbClr val="FFFFFF"/>
                </a:solidFill>
                <a:latin typeface="Amazon Ember"/>
              </a:rPr>
              <a:t>Amazon </a:t>
            </a:r>
            <a:r>
              <a:rPr lang="en-US" sz="900" kern="0" err="1">
                <a:solidFill>
                  <a:srgbClr val="FFFFFF"/>
                </a:solidFill>
                <a:latin typeface="Amazon Ember"/>
              </a:rPr>
              <a:t>CodeGuru</a:t>
            </a:r>
            <a:endParaRPr lang="en-US" sz="900" kern="0">
              <a:solidFill>
                <a:srgbClr val="FFFFFF"/>
              </a:solidFill>
              <a:latin typeface="Amazon Ember"/>
            </a:endParaRPr>
          </a:p>
          <a:p>
            <a:pPr defTabSz="866760" eaLnBrk="0" hangingPunct="0">
              <a:lnSpc>
                <a:spcPct val="90000"/>
              </a:lnSpc>
              <a:spcBef>
                <a:spcPts val="300"/>
              </a:spcBef>
              <a:spcAft>
                <a:spcPts val="0"/>
              </a:spcAft>
              <a:defRPr/>
            </a:pPr>
            <a:r>
              <a:rPr lang="en-US" sz="900" kern="0">
                <a:solidFill>
                  <a:srgbClr val="FFFFFF"/>
                </a:solidFill>
                <a:latin typeface="Amazon Ember"/>
              </a:rPr>
              <a:t>Amazon DevOps Guru</a:t>
            </a:r>
          </a:p>
        </p:txBody>
      </p:sp>
      <p:sp>
        <p:nvSpPr>
          <p:cNvPr id="62" name="Visualize in…">
            <a:extLst>
              <a:ext uri="{FF2B5EF4-FFF2-40B4-BE49-F238E27FC236}">
                <a16:creationId xmlns:a16="http://schemas.microsoft.com/office/drawing/2014/main" id="{ED7C2B5A-2423-09DA-93EC-693B24687AD4}"/>
              </a:ext>
            </a:extLst>
          </p:cNvPr>
          <p:cNvSpPr txBox="1"/>
          <p:nvPr/>
        </p:nvSpPr>
        <p:spPr>
          <a:xfrm>
            <a:off x="1912920" y="1968509"/>
            <a:ext cx="1537132" cy="8663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defTabSz="866760" eaLnBrk="0" hangingPunct="0">
              <a:spcBef>
                <a:spcPts val="300"/>
              </a:spcBef>
              <a:spcAft>
                <a:spcPts val="300"/>
              </a:spcAft>
              <a:defRPr/>
            </a:pPr>
            <a:r>
              <a:rPr lang="en-US" sz="900" b="1" kern="0">
                <a:solidFill>
                  <a:srgbClr val="FFFFFF"/>
                </a:solidFill>
                <a:latin typeface="Amazon Ember"/>
                <a:ea typeface="Amazon Ember" panose="020B0603020204020204" pitchFamily="34" charset="0"/>
                <a:cs typeface="Amazon Ember" panose="020B0603020204020204" pitchFamily="34" charset="0"/>
              </a:rPr>
              <a:t>Business processes</a:t>
            </a:r>
          </a:p>
          <a:p>
            <a:pPr defTabSz="866760" eaLnBrk="0" hangingPunct="0">
              <a:lnSpc>
                <a:spcPct val="90000"/>
              </a:lnSpc>
              <a:spcBef>
                <a:spcPts val="300"/>
              </a:spcBef>
              <a:spcAft>
                <a:spcPts val="0"/>
              </a:spcAft>
              <a:defRPr/>
            </a:pPr>
            <a:r>
              <a:rPr lang="en-US" sz="900" kern="0">
                <a:solidFill>
                  <a:srgbClr val="FFFFFF"/>
                </a:solidFill>
                <a:latin typeface="Amazon Ember"/>
              </a:rPr>
              <a:t>Amazon Personalize</a:t>
            </a:r>
          </a:p>
          <a:p>
            <a:pPr defTabSz="866760" eaLnBrk="0" hangingPunct="0">
              <a:lnSpc>
                <a:spcPct val="90000"/>
              </a:lnSpc>
              <a:spcBef>
                <a:spcPts val="300"/>
              </a:spcBef>
              <a:spcAft>
                <a:spcPts val="0"/>
              </a:spcAft>
              <a:defRPr/>
            </a:pPr>
            <a:r>
              <a:rPr lang="en-US" sz="900" kern="0">
                <a:solidFill>
                  <a:srgbClr val="FFFFFF"/>
                </a:solidFill>
                <a:latin typeface="Amazon Ember"/>
              </a:rPr>
              <a:t>Amazon Forecast</a:t>
            </a:r>
          </a:p>
          <a:p>
            <a:pPr defTabSz="866760" eaLnBrk="0" hangingPunct="0">
              <a:lnSpc>
                <a:spcPct val="90000"/>
              </a:lnSpc>
              <a:spcBef>
                <a:spcPts val="300"/>
              </a:spcBef>
              <a:spcAft>
                <a:spcPts val="0"/>
              </a:spcAft>
              <a:defRPr/>
            </a:pPr>
            <a:r>
              <a:rPr lang="en-US" sz="900" kern="0">
                <a:solidFill>
                  <a:srgbClr val="FFFFFF"/>
                </a:solidFill>
                <a:latin typeface="Amazon Ember"/>
              </a:rPr>
              <a:t>Amazon Fraud Detector</a:t>
            </a:r>
          </a:p>
          <a:p>
            <a:pPr defTabSz="866760" eaLnBrk="0" hangingPunct="0">
              <a:lnSpc>
                <a:spcPct val="90000"/>
              </a:lnSpc>
              <a:spcBef>
                <a:spcPts val="300"/>
              </a:spcBef>
              <a:spcAft>
                <a:spcPts val="0"/>
              </a:spcAft>
              <a:defRPr/>
            </a:pPr>
            <a:r>
              <a:rPr lang="en-US" sz="900" kern="0">
                <a:solidFill>
                  <a:srgbClr val="FFFFFF"/>
                </a:solidFill>
                <a:latin typeface="Amazon Ember"/>
              </a:rPr>
              <a:t>Amazon Lookout for Metrics</a:t>
            </a:r>
          </a:p>
        </p:txBody>
      </p:sp>
      <p:sp>
        <p:nvSpPr>
          <p:cNvPr id="63" name="Visualize in…">
            <a:extLst>
              <a:ext uri="{FF2B5EF4-FFF2-40B4-BE49-F238E27FC236}">
                <a16:creationId xmlns:a16="http://schemas.microsoft.com/office/drawing/2014/main" id="{4AF34C72-37E5-AA14-90C1-199464275777}"/>
              </a:ext>
            </a:extLst>
          </p:cNvPr>
          <p:cNvSpPr txBox="1"/>
          <p:nvPr/>
        </p:nvSpPr>
        <p:spPr>
          <a:xfrm>
            <a:off x="3983445" y="1968509"/>
            <a:ext cx="901357" cy="3769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defTabSz="866760" eaLnBrk="0" hangingPunct="0">
              <a:spcBef>
                <a:spcPts val="300"/>
              </a:spcBef>
              <a:spcAft>
                <a:spcPts val="300"/>
              </a:spcAft>
              <a:defRPr/>
            </a:pPr>
            <a:r>
              <a:rPr lang="en-US" sz="900" b="1" kern="0">
                <a:solidFill>
                  <a:srgbClr val="FFFFFF"/>
                </a:solidFill>
                <a:latin typeface="Amazon Ember"/>
                <a:ea typeface="Amazon Ember" panose="020B0603020204020204" pitchFamily="34" charset="0"/>
                <a:cs typeface="Amazon Ember" panose="020B0603020204020204" pitchFamily="34" charset="0"/>
              </a:rPr>
              <a:t>Search</a:t>
            </a:r>
          </a:p>
          <a:p>
            <a:pPr defTabSz="866760" eaLnBrk="0" hangingPunct="0">
              <a:lnSpc>
                <a:spcPct val="90000"/>
              </a:lnSpc>
              <a:spcBef>
                <a:spcPts val="300"/>
              </a:spcBef>
              <a:spcAft>
                <a:spcPts val="0"/>
              </a:spcAft>
              <a:defRPr/>
            </a:pPr>
            <a:r>
              <a:rPr lang="en-US" sz="900" kern="0">
                <a:solidFill>
                  <a:srgbClr val="FFFFFF"/>
                </a:solidFill>
                <a:latin typeface="Amazon Ember"/>
              </a:rPr>
              <a:t>Amazon Kendra</a:t>
            </a:r>
          </a:p>
        </p:txBody>
      </p:sp>
      <p:sp>
        <p:nvSpPr>
          <p:cNvPr id="64" name="Visualize in…">
            <a:extLst>
              <a:ext uri="{FF2B5EF4-FFF2-40B4-BE49-F238E27FC236}">
                <a16:creationId xmlns:a16="http://schemas.microsoft.com/office/drawing/2014/main" id="{0E7F612B-64F2-BD62-2074-26D3009BF806}"/>
              </a:ext>
            </a:extLst>
          </p:cNvPr>
          <p:cNvSpPr txBox="1"/>
          <p:nvPr/>
        </p:nvSpPr>
        <p:spPr>
          <a:xfrm>
            <a:off x="7230420" y="1968509"/>
            <a:ext cx="1740278" cy="703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defTabSz="866760" eaLnBrk="0" hangingPunct="0">
              <a:spcBef>
                <a:spcPts val="300"/>
              </a:spcBef>
              <a:spcAft>
                <a:spcPts val="300"/>
              </a:spcAft>
              <a:defRPr/>
            </a:pPr>
            <a:r>
              <a:rPr lang="en-US" sz="900" b="1" kern="0">
                <a:solidFill>
                  <a:srgbClr val="FFFFFF"/>
                </a:solidFill>
                <a:latin typeface="Amazon Ember"/>
                <a:ea typeface="Amazon Ember" panose="020B0603020204020204" pitchFamily="34" charset="0"/>
                <a:cs typeface="Amazon Ember" panose="020B0603020204020204" pitchFamily="34" charset="0"/>
              </a:rPr>
              <a:t>Industrial</a:t>
            </a:r>
          </a:p>
          <a:p>
            <a:pPr defTabSz="866760" eaLnBrk="0" hangingPunct="0">
              <a:lnSpc>
                <a:spcPct val="90000"/>
              </a:lnSpc>
              <a:spcBef>
                <a:spcPts val="300"/>
              </a:spcBef>
              <a:spcAft>
                <a:spcPts val="0"/>
              </a:spcAft>
              <a:defRPr/>
            </a:pPr>
            <a:r>
              <a:rPr lang="en-US" sz="900" kern="0">
                <a:solidFill>
                  <a:srgbClr val="FFFFFF"/>
                </a:solidFill>
                <a:latin typeface="Amazon Ember"/>
              </a:rPr>
              <a:t>Amazon </a:t>
            </a:r>
            <a:r>
              <a:rPr lang="en-US" sz="900" kern="0" err="1">
                <a:solidFill>
                  <a:srgbClr val="FFFFFF"/>
                </a:solidFill>
                <a:latin typeface="Amazon Ember"/>
              </a:rPr>
              <a:t>Monitron</a:t>
            </a:r>
            <a:endParaRPr lang="en-US" sz="900" kern="0">
              <a:solidFill>
                <a:srgbClr val="FFFFFF"/>
              </a:solidFill>
              <a:latin typeface="Amazon Ember"/>
            </a:endParaRPr>
          </a:p>
          <a:p>
            <a:pPr defTabSz="866760" eaLnBrk="0" hangingPunct="0">
              <a:lnSpc>
                <a:spcPct val="90000"/>
              </a:lnSpc>
              <a:spcBef>
                <a:spcPts val="300"/>
              </a:spcBef>
              <a:spcAft>
                <a:spcPts val="0"/>
              </a:spcAft>
              <a:defRPr/>
            </a:pPr>
            <a:r>
              <a:rPr lang="en-US" sz="900" kern="0">
                <a:solidFill>
                  <a:srgbClr val="FFFFFF"/>
                </a:solidFill>
                <a:latin typeface="Amazon Ember"/>
              </a:rPr>
              <a:t>Amazon Lookout for Equipment</a:t>
            </a:r>
          </a:p>
          <a:p>
            <a:pPr defTabSz="866760" eaLnBrk="0" hangingPunct="0">
              <a:lnSpc>
                <a:spcPct val="90000"/>
              </a:lnSpc>
              <a:spcBef>
                <a:spcPts val="300"/>
              </a:spcBef>
              <a:spcAft>
                <a:spcPts val="0"/>
              </a:spcAft>
              <a:defRPr/>
            </a:pPr>
            <a:r>
              <a:rPr lang="en-US" sz="900" kern="0">
                <a:solidFill>
                  <a:srgbClr val="FFFFFF"/>
                </a:solidFill>
                <a:latin typeface="Amazon Ember"/>
              </a:rPr>
              <a:t>Amazon Lookout for Vision</a:t>
            </a:r>
          </a:p>
        </p:txBody>
      </p:sp>
      <p:sp>
        <p:nvSpPr>
          <p:cNvPr id="65" name="Visualize in…">
            <a:extLst>
              <a:ext uri="{FF2B5EF4-FFF2-40B4-BE49-F238E27FC236}">
                <a16:creationId xmlns:a16="http://schemas.microsoft.com/office/drawing/2014/main" id="{0FDA82AA-3CCD-7612-F87C-B351EA1A12E0}"/>
              </a:ext>
            </a:extLst>
          </p:cNvPr>
          <p:cNvSpPr txBox="1"/>
          <p:nvPr/>
        </p:nvSpPr>
        <p:spPr>
          <a:xfrm>
            <a:off x="9504093" y="1968509"/>
            <a:ext cx="1670462" cy="703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defTabSz="866760" eaLnBrk="0" hangingPunct="0">
              <a:spcBef>
                <a:spcPts val="300"/>
              </a:spcBef>
              <a:spcAft>
                <a:spcPts val="300"/>
              </a:spcAft>
              <a:defRPr/>
            </a:pPr>
            <a:r>
              <a:rPr lang="en-US" sz="900" b="1" kern="0">
                <a:solidFill>
                  <a:srgbClr val="FFFFFF"/>
                </a:solidFill>
                <a:latin typeface="Amazon Ember"/>
                <a:ea typeface="Amazon Ember" panose="020B0603020204020204" pitchFamily="34" charset="0"/>
                <a:cs typeface="Amazon Ember" panose="020B0603020204020204" pitchFamily="34" charset="0"/>
              </a:rPr>
              <a:t>Healthcare</a:t>
            </a:r>
          </a:p>
          <a:p>
            <a:pPr defTabSz="866760" eaLnBrk="0" hangingPunct="0">
              <a:lnSpc>
                <a:spcPct val="90000"/>
              </a:lnSpc>
              <a:spcBef>
                <a:spcPts val="300"/>
              </a:spcBef>
              <a:spcAft>
                <a:spcPts val="0"/>
              </a:spcAft>
              <a:defRPr/>
            </a:pPr>
            <a:r>
              <a:rPr lang="en-US" sz="900" kern="0">
                <a:solidFill>
                  <a:srgbClr val="FFFFFF"/>
                </a:solidFill>
                <a:latin typeface="Amazon Ember"/>
              </a:rPr>
              <a:t>Amazon </a:t>
            </a:r>
            <a:r>
              <a:rPr lang="en-US" sz="900" kern="0" err="1">
                <a:solidFill>
                  <a:srgbClr val="FFFFFF"/>
                </a:solidFill>
                <a:latin typeface="Amazon Ember"/>
              </a:rPr>
              <a:t>HealthLake</a:t>
            </a:r>
            <a:endParaRPr lang="en-US" sz="900" kern="0">
              <a:solidFill>
                <a:srgbClr val="FFFFFF"/>
              </a:solidFill>
              <a:latin typeface="Amazon Ember"/>
            </a:endParaRPr>
          </a:p>
          <a:p>
            <a:pPr defTabSz="866760" eaLnBrk="0" hangingPunct="0">
              <a:lnSpc>
                <a:spcPct val="90000"/>
              </a:lnSpc>
              <a:spcBef>
                <a:spcPts val="300"/>
              </a:spcBef>
              <a:spcAft>
                <a:spcPts val="0"/>
              </a:spcAft>
              <a:defRPr/>
            </a:pPr>
            <a:r>
              <a:rPr lang="en-US" sz="900" kern="0">
                <a:solidFill>
                  <a:srgbClr val="FFFFFF"/>
                </a:solidFill>
                <a:latin typeface="Amazon Ember"/>
              </a:rPr>
              <a:t>Amazon Comprehend Medical</a:t>
            </a:r>
          </a:p>
          <a:p>
            <a:pPr defTabSz="866760" eaLnBrk="0" hangingPunct="0">
              <a:lnSpc>
                <a:spcPct val="90000"/>
              </a:lnSpc>
              <a:spcBef>
                <a:spcPts val="300"/>
              </a:spcBef>
              <a:spcAft>
                <a:spcPts val="0"/>
              </a:spcAft>
              <a:defRPr/>
            </a:pPr>
            <a:r>
              <a:rPr lang="en-US" sz="900" kern="0">
                <a:solidFill>
                  <a:srgbClr val="FFFFFF"/>
                </a:solidFill>
                <a:latin typeface="Amazon Ember"/>
              </a:rPr>
              <a:t>Amazon Transcribe Medical</a:t>
            </a:r>
          </a:p>
        </p:txBody>
      </p:sp>
      <p:sp>
        <p:nvSpPr>
          <p:cNvPr id="66" name="Rectangle 65">
            <a:extLst>
              <a:ext uri="{FF2B5EF4-FFF2-40B4-BE49-F238E27FC236}">
                <a16:creationId xmlns:a16="http://schemas.microsoft.com/office/drawing/2014/main" id="{80E389C6-10CF-9C0E-A63E-489C8B6893B4}"/>
              </a:ext>
            </a:extLst>
          </p:cNvPr>
          <p:cNvSpPr/>
          <p:nvPr/>
        </p:nvSpPr>
        <p:spPr>
          <a:xfrm>
            <a:off x="1754740" y="1753538"/>
            <a:ext cx="9668814" cy="1126061"/>
          </a:xfrm>
          <a:prstGeom prst="rect">
            <a:avLst/>
          </a:prstGeom>
          <a:ln w="12700" cap="rnd">
            <a:solidFill>
              <a:srgbClr val="FFFFFF"/>
            </a:solidFill>
            <a:prstDash val="solid"/>
            <a:round/>
          </a:ln>
        </p:spPr>
        <p:txBody>
          <a:bodyPr rtlCol="0" anchor="ctr"/>
          <a:lstStyle/>
          <a:p>
            <a:pPr marL="0" marR="0" lvl="0" indent="0" defTabSz="1015894"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mazon Ember Heavy"/>
            </a:endParaRPr>
          </a:p>
        </p:txBody>
      </p:sp>
      <p:sp>
        <p:nvSpPr>
          <p:cNvPr id="67" name="Text Placeholder 6">
            <a:extLst>
              <a:ext uri="{FF2B5EF4-FFF2-40B4-BE49-F238E27FC236}">
                <a16:creationId xmlns:a16="http://schemas.microsoft.com/office/drawing/2014/main" id="{B5483CC5-9A1D-E6DE-E44B-D005EE1427A2}"/>
              </a:ext>
            </a:extLst>
          </p:cNvPr>
          <p:cNvSpPr txBox="1">
            <a:spLocks/>
          </p:cNvSpPr>
          <p:nvPr/>
        </p:nvSpPr>
        <p:spPr>
          <a:xfrm>
            <a:off x="6056666" y="1624260"/>
            <a:ext cx="1064962" cy="259211"/>
          </a:xfrm>
          <a:prstGeom prst="rect">
            <a:avLst/>
          </a:prstGeom>
          <a:solidFill>
            <a:srgbClr val="CC8B0B"/>
          </a:solidFill>
          <a:ln>
            <a:solidFill>
              <a:srgbClr val="FFFFFF"/>
            </a:solidFill>
          </a:ln>
        </p:spPr>
        <p:txBody>
          <a:bodyPr anchor="ctr" anchorCtr="0"/>
          <a:lstStyle>
            <a:defPPr>
              <a:defRPr lang="en-US"/>
            </a:defPPr>
            <a:lvl1pPr indent="0" algn="ctr" defTabSz="390083">
              <a:lnSpc>
                <a:spcPct val="100000"/>
              </a:lnSpc>
              <a:spcBef>
                <a:spcPts val="427"/>
              </a:spcBef>
              <a:buFont typeface="Arial" panose="020B0604020202020204" pitchFamily="34" charset="0"/>
              <a:buNone/>
              <a:defRPr sz="1200" b="0" i="0">
                <a:solidFill>
                  <a:schemeClr val="bg1"/>
                </a:solidFill>
                <a:latin typeface="+mj-lt"/>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lvl6pPr>
            <a:lvl7pPr marL="1267770" indent="-97521" defTabSz="390083">
              <a:lnSpc>
                <a:spcPct val="90000"/>
              </a:lnSpc>
              <a:spcBef>
                <a:spcPts val="213"/>
              </a:spcBef>
              <a:buFont typeface="Arial" panose="020B0604020202020204" pitchFamily="34" charset="0"/>
              <a:buChar char="•"/>
              <a:defRPr sz="768"/>
            </a:lvl7pPr>
            <a:lvl8pPr marL="1462811" indent="-97521" defTabSz="390083">
              <a:lnSpc>
                <a:spcPct val="90000"/>
              </a:lnSpc>
              <a:spcBef>
                <a:spcPts val="213"/>
              </a:spcBef>
              <a:buFont typeface="Arial" panose="020B0604020202020204" pitchFamily="34" charset="0"/>
              <a:buChar char="•"/>
              <a:defRPr sz="768"/>
            </a:lvl8pPr>
            <a:lvl9pPr marL="1657853" indent="-97521" defTabSz="390083">
              <a:lnSpc>
                <a:spcPct val="90000"/>
              </a:lnSpc>
              <a:spcBef>
                <a:spcPts val="213"/>
              </a:spcBef>
              <a:buFont typeface="Arial" panose="020B0604020202020204" pitchFamily="34" charset="0"/>
              <a:buChar char="•"/>
              <a:defRPr sz="768"/>
            </a:lvl9pPr>
          </a:lstStyle>
          <a:p>
            <a:pPr marL="0" marR="0" lvl="0" indent="0" algn="ctr" defTabSz="866760" eaLnBrk="0" fontAlgn="base" latinLnBrk="0" hangingPunct="0">
              <a:lnSpc>
                <a:spcPct val="100000"/>
              </a:lnSpc>
              <a:spcBef>
                <a:spcPts val="949"/>
              </a:spcBef>
              <a:spcAft>
                <a:spcPct val="0"/>
              </a:spcAft>
              <a:buClrTx/>
              <a:buSzTx/>
              <a:buFont typeface="Arial" panose="020B0604020202020204" pitchFamily="34" charset="0"/>
              <a:buNone/>
              <a:tabLst/>
              <a:defRPr/>
            </a:pPr>
            <a:r>
              <a:rPr kumimoji="0" lang="en-US" sz="1000" b="0" i="0" u="none" strike="noStrike" kern="0" cap="all" spc="0" normalizeH="0" baseline="0" noProof="0">
                <a:ln>
                  <a:noFill/>
                </a:ln>
                <a:solidFill>
                  <a:srgbClr val="FFFFFF"/>
                </a:solidFill>
                <a:effectLst/>
                <a:uLnTx/>
                <a:uFillTx/>
                <a:latin typeface="Amazon Ember Heavy"/>
                <a:ea typeface="Amazon Ember Light" panose="020B0403020204020204" pitchFamily="34" charset="0"/>
                <a:cs typeface="Amazon Ember Light" panose="020B0403020204020204" pitchFamily="34" charset="0"/>
              </a:rPr>
              <a:t>SPECIALIZED</a:t>
            </a:r>
          </a:p>
        </p:txBody>
      </p:sp>
      <p:sp>
        <p:nvSpPr>
          <p:cNvPr id="68" name="Visualize in…">
            <a:extLst>
              <a:ext uri="{FF2B5EF4-FFF2-40B4-BE49-F238E27FC236}">
                <a16:creationId xmlns:a16="http://schemas.microsoft.com/office/drawing/2014/main" id="{C42AF80A-C286-4CDC-A33A-E155DAA833A2}"/>
              </a:ext>
            </a:extLst>
          </p:cNvPr>
          <p:cNvSpPr txBox="1"/>
          <p:nvPr/>
        </p:nvSpPr>
        <p:spPr>
          <a:xfrm>
            <a:off x="4429001" y="3262467"/>
            <a:ext cx="763944" cy="3769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defTabSz="866760" eaLnBrk="0" hangingPunct="0">
              <a:spcBef>
                <a:spcPts val="300"/>
              </a:spcBef>
              <a:spcAft>
                <a:spcPts val="300"/>
              </a:spcAft>
              <a:defRPr/>
            </a:pPr>
            <a:r>
              <a:rPr lang="en-US" sz="900" b="1" kern="0">
                <a:solidFill>
                  <a:srgbClr val="FFFFFF"/>
                </a:solidFill>
                <a:latin typeface="Amazon Ember"/>
                <a:ea typeface="Amazon Ember" panose="020B0603020204020204" pitchFamily="34" charset="0"/>
                <a:cs typeface="Amazon Ember" panose="020B0603020204020204" pitchFamily="34" charset="0"/>
              </a:rPr>
              <a:t>Chatbots</a:t>
            </a:r>
          </a:p>
          <a:p>
            <a:pPr defTabSz="866760" eaLnBrk="0" hangingPunct="0">
              <a:lnSpc>
                <a:spcPct val="90000"/>
              </a:lnSpc>
              <a:spcBef>
                <a:spcPts val="300"/>
              </a:spcBef>
              <a:spcAft>
                <a:spcPts val="0"/>
              </a:spcAft>
              <a:defRPr/>
            </a:pPr>
            <a:r>
              <a:rPr lang="en-US" sz="900" kern="0">
                <a:solidFill>
                  <a:srgbClr val="FFFFFF"/>
                </a:solidFill>
                <a:latin typeface="Amazon Ember"/>
              </a:rPr>
              <a:t>Amazon Lex</a:t>
            </a:r>
          </a:p>
        </p:txBody>
      </p:sp>
      <p:sp>
        <p:nvSpPr>
          <p:cNvPr id="69" name="Visualize in…">
            <a:extLst>
              <a:ext uri="{FF2B5EF4-FFF2-40B4-BE49-F238E27FC236}">
                <a16:creationId xmlns:a16="http://schemas.microsoft.com/office/drawing/2014/main" id="{03F8157D-F7E3-E6B1-650C-E0B1AA5AAB14}"/>
              </a:ext>
            </a:extLst>
          </p:cNvPr>
          <p:cNvSpPr txBox="1"/>
          <p:nvPr/>
        </p:nvSpPr>
        <p:spPr>
          <a:xfrm>
            <a:off x="1912919" y="3262467"/>
            <a:ext cx="1287481" cy="703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defTabSz="866760" eaLnBrk="0" hangingPunct="0">
              <a:spcBef>
                <a:spcPts val="300"/>
              </a:spcBef>
              <a:spcAft>
                <a:spcPts val="300"/>
              </a:spcAft>
              <a:defRPr/>
            </a:pPr>
            <a:r>
              <a:rPr lang="en-US" sz="900" b="1" kern="0">
                <a:solidFill>
                  <a:srgbClr val="FFFFFF"/>
                </a:solidFill>
                <a:latin typeface="Amazon Ember"/>
                <a:ea typeface="Amazon Ember" panose="020B0603020204020204" pitchFamily="34" charset="0"/>
                <a:cs typeface="Amazon Ember" panose="020B0603020204020204" pitchFamily="34" charset="0"/>
              </a:rPr>
              <a:t>Text &amp; Documents</a:t>
            </a:r>
          </a:p>
          <a:p>
            <a:pPr defTabSz="866760" eaLnBrk="0" hangingPunct="0">
              <a:lnSpc>
                <a:spcPct val="90000"/>
              </a:lnSpc>
              <a:spcBef>
                <a:spcPts val="300"/>
              </a:spcBef>
              <a:spcAft>
                <a:spcPts val="0"/>
              </a:spcAft>
              <a:defRPr/>
            </a:pPr>
            <a:r>
              <a:rPr lang="en-US" sz="900" kern="0">
                <a:solidFill>
                  <a:srgbClr val="FFFFFF"/>
                </a:solidFill>
                <a:latin typeface="Amazon Ember"/>
              </a:rPr>
              <a:t>Amazon Translate</a:t>
            </a:r>
          </a:p>
          <a:p>
            <a:pPr defTabSz="866760" eaLnBrk="0" hangingPunct="0">
              <a:lnSpc>
                <a:spcPct val="90000"/>
              </a:lnSpc>
              <a:spcBef>
                <a:spcPts val="300"/>
              </a:spcBef>
              <a:spcAft>
                <a:spcPts val="0"/>
              </a:spcAft>
              <a:defRPr/>
            </a:pPr>
            <a:r>
              <a:rPr lang="en-US" sz="900" kern="0">
                <a:solidFill>
                  <a:srgbClr val="FFFFFF"/>
                </a:solidFill>
                <a:latin typeface="Amazon Ember"/>
              </a:rPr>
              <a:t>Amazon Comprehend</a:t>
            </a:r>
          </a:p>
          <a:p>
            <a:pPr defTabSz="866760" eaLnBrk="0" hangingPunct="0">
              <a:lnSpc>
                <a:spcPct val="90000"/>
              </a:lnSpc>
              <a:spcBef>
                <a:spcPts val="300"/>
              </a:spcBef>
              <a:spcAft>
                <a:spcPts val="0"/>
              </a:spcAft>
              <a:defRPr/>
            </a:pPr>
            <a:r>
              <a:rPr lang="en-US" sz="900" kern="0">
                <a:solidFill>
                  <a:srgbClr val="FFFFFF"/>
                </a:solidFill>
                <a:latin typeface="Amazon Ember"/>
              </a:rPr>
              <a:t>Amazon </a:t>
            </a:r>
            <a:r>
              <a:rPr lang="en-US" sz="900" kern="0" err="1">
                <a:solidFill>
                  <a:srgbClr val="FFFFFF"/>
                </a:solidFill>
                <a:latin typeface="Amazon Ember"/>
              </a:rPr>
              <a:t>Textract</a:t>
            </a:r>
            <a:endParaRPr lang="en-US" sz="900" kern="0">
              <a:solidFill>
                <a:srgbClr val="FFFFFF"/>
              </a:solidFill>
              <a:latin typeface="Amazon Ember"/>
            </a:endParaRPr>
          </a:p>
        </p:txBody>
      </p:sp>
      <p:sp>
        <p:nvSpPr>
          <p:cNvPr id="70" name="Visualize in…">
            <a:extLst>
              <a:ext uri="{FF2B5EF4-FFF2-40B4-BE49-F238E27FC236}">
                <a16:creationId xmlns:a16="http://schemas.microsoft.com/office/drawing/2014/main" id="{06A46E88-E2B9-CC9D-3EA0-C803D39C0FCF}"/>
              </a:ext>
            </a:extLst>
          </p:cNvPr>
          <p:cNvSpPr txBox="1"/>
          <p:nvPr/>
        </p:nvSpPr>
        <p:spPr>
          <a:xfrm>
            <a:off x="6421546" y="3262467"/>
            <a:ext cx="1853945" cy="703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defTabSz="866760" eaLnBrk="0" hangingPunct="0">
              <a:spcBef>
                <a:spcPts val="300"/>
              </a:spcBef>
              <a:spcAft>
                <a:spcPts val="300"/>
              </a:spcAft>
              <a:defRPr/>
            </a:pPr>
            <a:r>
              <a:rPr lang="en-US" sz="900" b="1" kern="0">
                <a:solidFill>
                  <a:srgbClr val="FFFFFF"/>
                </a:solidFill>
                <a:latin typeface="Amazon Ember"/>
                <a:ea typeface="Amazon Ember" panose="020B0603020204020204" pitchFamily="34" charset="0"/>
                <a:cs typeface="Amazon Ember" panose="020B0603020204020204" pitchFamily="34" charset="0"/>
              </a:rPr>
              <a:t>Speech</a:t>
            </a:r>
          </a:p>
          <a:p>
            <a:pPr defTabSz="866760" eaLnBrk="0" hangingPunct="0">
              <a:lnSpc>
                <a:spcPct val="90000"/>
              </a:lnSpc>
              <a:spcBef>
                <a:spcPts val="300"/>
              </a:spcBef>
              <a:spcAft>
                <a:spcPts val="0"/>
              </a:spcAft>
              <a:defRPr/>
            </a:pPr>
            <a:r>
              <a:rPr lang="en-US" sz="900" kern="0">
                <a:solidFill>
                  <a:srgbClr val="FFFFFF"/>
                </a:solidFill>
                <a:latin typeface="Amazon Ember"/>
              </a:rPr>
              <a:t>Amazon Polly </a:t>
            </a:r>
          </a:p>
          <a:p>
            <a:pPr defTabSz="866760" eaLnBrk="0" hangingPunct="0">
              <a:lnSpc>
                <a:spcPct val="90000"/>
              </a:lnSpc>
              <a:spcBef>
                <a:spcPts val="300"/>
              </a:spcBef>
              <a:spcAft>
                <a:spcPts val="0"/>
              </a:spcAft>
              <a:defRPr/>
            </a:pPr>
            <a:r>
              <a:rPr lang="en-US" sz="900" kern="0">
                <a:solidFill>
                  <a:srgbClr val="FFFFFF"/>
                </a:solidFill>
                <a:latin typeface="Amazon Ember"/>
              </a:rPr>
              <a:t>Amazon Transcribe</a:t>
            </a:r>
          </a:p>
          <a:p>
            <a:pPr defTabSz="866760" eaLnBrk="0" hangingPunct="0">
              <a:lnSpc>
                <a:spcPct val="90000"/>
              </a:lnSpc>
              <a:spcBef>
                <a:spcPts val="300"/>
              </a:spcBef>
              <a:spcAft>
                <a:spcPts val="0"/>
              </a:spcAft>
              <a:defRPr/>
            </a:pPr>
            <a:r>
              <a:rPr lang="en-US" sz="900" kern="0">
                <a:solidFill>
                  <a:srgbClr val="FFFFFF"/>
                </a:solidFill>
                <a:latin typeface="Amazon Ember"/>
              </a:rPr>
              <a:t>Amazon Transcribe Call Analytics</a:t>
            </a:r>
          </a:p>
        </p:txBody>
      </p:sp>
      <p:sp>
        <p:nvSpPr>
          <p:cNvPr id="71" name="Visualize in…">
            <a:extLst>
              <a:ext uri="{FF2B5EF4-FFF2-40B4-BE49-F238E27FC236}">
                <a16:creationId xmlns:a16="http://schemas.microsoft.com/office/drawing/2014/main" id="{C616CFF9-3B8D-8530-C320-13992EF2573A}"/>
              </a:ext>
            </a:extLst>
          </p:cNvPr>
          <p:cNvSpPr txBox="1"/>
          <p:nvPr/>
        </p:nvSpPr>
        <p:spPr>
          <a:xfrm>
            <a:off x="9504093" y="3262467"/>
            <a:ext cx="1995481" cy="54011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defTabSz="866760" eaLnBrk="0" hangingPunct="0">
              <a:spcBef>
                <a:spcPts val="300"/>
              </a:spcBef>
              <a:spcAft>
                <a:spcPts val="300"/>
              </a:spcAft>
              <a:defRPr/>
            </a:pPr>
            <a:r>
              <a:rPr lang="en-US" sz="900" b="1" kern="0">
                <a:solidFill>
                  <a:srgbClr val="FFFFFF"/>
                </a:solidFill>
                <a:latin typeface="Amazon Ember"/>
                <a:ea typeface="Amazon Ember" panose="020B0603020204020204" pitchFamily="34" charset="0"/>
                <a:cs typeface="Amazon Ember" panose="020B0603020204020204" pitchFamily="34" charset="0"/>
              </a:rPr>
              <a:t>Vision</a:t>
            </a:r>
          </a:p>
          <a:p>
            <a:pPr defTabSz="866760" eaLnBrk="0" hangingPunct="0">
              <a:lnSpc>
                <a:spcPct val="90000"/>
              </a:lnSpc>
              <a:spcBef>
                <a:spcPts val="300"/>
              </a:spcBef>
              <a:spcAft>
                <a:spcPts val="0"/>
              </a:spcAft>
              <a:defRPr/>
            </a:pPr>
            <a:r>
              <a:rPr lang="en-US" sz="900" kern="0">
                <a:solidFill>
                  <a:srgbClr val="FFFFFF"/>
                </a:solidFill>
                <a:latin typeface="Amazon Ember"/>
              </a:rPr>
              <a:t>Amazon </a:t>
            </a:r>
            <a:r>
              <a:rPr lang="en-US" sz="900" kern="0" err="1">
                <a:solidFill>
                  <a:srgbClr val="FFFFFF"/>
                </a:solidFill>
                <a:latin typeface="Amazon Ember"/>
              </a:rPr>
              <a:t>Rekognition</a:t>
            </a:r>
            <a:r>
              <a:rPr lang="en-US" sz="900" kern="0">
                <a:solidFill>
                  <a:srgbClr val="FFFFFF"/>
                </a:solidFill>
                <a:latin typeface="Amazon Ember"/>
              </a:rPr>
              <a:t> </a:t>
            </a:r>
          </a:p>
          <a:p>
            <a:pPr defTabSz="866760" eaLnBrk="0" hangingPunct="0">
              <a:lnSpc>
                <a:spcPct val="90000"/>
              </a:lnSpc>
              <a:spcBef>
                <a:spcPts val="300"/>
              </a:spcBef>
              <a:spcAft>
                <a:spcPts val="0"/>
              </a:spcAft>
              <a:defRPr/>
            </a:pPr>
            <a:r>
              <a:rPr lang="en-US" sz="900" kern="0">
                <a:solidFill>
                  <a:srgbClr val="FFFFFF"/>
                </a:solidFill>
                <a:latin typeface="Amazon Ember"/>
              </a:rPr>
              <a:t>AWS Panorama</a:t>
            </a:r>
          </a:p>
        </p:txBody>
      </p:sp>
      <p:sp>
        <p:nvSpPr>
          <p:cNvPr id="72" name="Rectangle 71">
            <a:extLst>
              <a:ext uri="{FF2B5EF4-FFF2-40B4-BE49-F238E27FC236}">
                <a16:creationId xmlns:a16="http://schemas.microsoft.com/office/drawing/2014/main" id="{E19012C2-944E-3C1E-37F0-176CD1D7F673}"/>
              </a:ext>
            </a:extLst>
          </p:cNvPr>
          <p:cNvSpPr/>
          <p:nvPr/>
        </p:nvSpPr>
        <p:spPr>
          <a:xfrm>
            <a:off x="1754740" y="3066746"/>
            <a:ext cx="9668814" cy="980532"/>
          </a:xfrm>
          <a:prstGeom prst="rect">
            <a:avLst/>
          </a:prstGeom>
          <a:ln w="12700" cap="rnd">
            <a:solidFill>
              <a:srgbClr val="FFFFFF"/>
            </a:solidFill>
            <a:prstDash val="solid"/>
            <a:round/>
          </a:ln>
        </p:spPr>
        <p:txBody>
          <a:bodyPr rtlCol="0" anchor="ctr"/>
          <a:lstStyle/>
          <a:p>
            <a:pPr marL="0" marR="0" lvl="0" indent="0" defTabSz="1015894"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mazon Ember Heavy"/>
            </a:endParaRPr>
          </a:p>
        </p:txBody>
      </p:sp>
      <p:sp>
        <p:nvSpPr>
          <p:cNvPr id="73" name="Text Placeholder 6">
            <a:extLst>
              <a:ext uri="{FF2B5EF4-FFF2-40B4-BE49-F238E27FC236}">
                <a16:creationId xmlns:a16="http://schemas.microsoft.com/office/drawing/2014/main" id="{E48F412E-9DCF-80D9-D4F8-4DA50E4A79CD}"/>
              </a:ext>
            </a:extLst>
          </p:cNvPr>
          <p:cNvSpPr txBox="1">
            <a:spLocks/>
          </p:cNvSpPr>
          <p:nvPr/>
        </p:nvSpPr>
        <p:spPr>
          <a:xfrm>
            <a:off x="6294894" y="2937468"/>
            <a:ext cx="588506" cy="259211"/>
          </a:xfrm>
          <a:prstGeom prst="rect">
            <a:avLst/>
          </a:prstGeom>
          <a:solidFill>
            <a:srgbClr val="CC8B0B"/>
          </a:solidFill>
          <a:ln>
            <a:solidFill>
              <a:srgbClr val="FFFFFF"/>
            </a:solidFill>
          </a:ln>
        </p:spPr>
        <p:txBody>
          <a:bodyPr anchor="ctr" anchorCtr="0"/>
          <a:lstStyle>
            <a:defPPr>
              <a:defRPr lang="en-US"/>
            </a:defPPr>
            <a:lvl1pPr indent="0" algn="ctr" defTabSz="390083">
              <a:lnSpc>
                <a:spcPct val="100000"/>
              </a:lnSpc>
              <a:spcBef>
                <a:spcPts val="427"/>
              </a:spcBef>
              <a:buFont typeface="Arial" panose="020B0604020202020204" pitchFamily="34" charset="0"/>
              <a:buNone/>
              <a:defRPr sz="1200" b="0" i="0">
                <a:solidFill>
                  <a:schemeClr val="bg1"/>
                </a:solidFill>
                <a:latin typeface="+mj-lt"/>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lvl6pPr>
            <a:lvl7pPr marL="1267770" indent="-97521" defTabSz="390083">
              <a:lnSpc>
                <a:spcPct val="90000"/>
              </a:lnSpc>
              <a:spcBef>
                <a:spcPts val="213"/>
              </a:spcBef>
              <a:buFont typeface="Arial" panose="020B0604020202020204" pitchFamily="34" charset="0"/>
              <a:buChar char="•"/>
              <a:defRPr sz="768"/>
            </a:lvl7pPr>
            <a:lvl8pPr marL="1462811" indent="-97521" defTabSz="390083">
              <a:lnSpc>
                <a:spcPct val="90000"/>
              </a:lnSpc>
              <a:spcBef>
                <a:spcPts val="213"/>
              </a:spcBef>
              <a:buFont typeface="Arial" panose="020B0604020202020204" pitchFamily="34" charset="0"/>
              <a:buChar char="•"/>
              <a:defRPr sz="768"/>
            </a:lvl8pPr>
            <a:lvl9pPr marL="1657853" indent="-97521" defTabSz="390083">
              <a:lnSpc>
                <a:spcPct val="90000"/>
              </a:lnSpc>
              <a:spcBef>
                <a:spcPts val="213"/>
              </a:spcBef>
              <a:buFont typeface="Arial" panose="020B0604020202020204" pitchFamily="34" charset="0"/>
              <a:buChar char="•"/>
              <a:defRPr sz="768"/>
            </a:lvl9pPr>
          </a:lstStyle>
          <a:p>
            <a:pPr marL="0" marR="0" lvl="0" indent="0" algn="ctr" defTabSz="866760" eaLnBrk="0" fontAlgn="base" latinLnBrk="0" hangingPunct="0">
              <a:lnSpc>
                <a:spcPct val="100000"/>
              </a:lnSpc>
              <a:spcBef>
                <a:spcPts val="949"/>
              </a:spcBef>
              <a:spcAft>
                <a:spcPct val="0"/>
              </a:spcAft>
              <a:buClrTx/>
              <a:buSzTx/>
              <a:buFont typeface="Arial" panose="020B0604020202020204" pitchFamily="34" charset="0"/>
              <a:buNone/>
              <a:tabLst/>
              <a:defRPr/>
            </a:pPr>
            <a:r>
              <a:rPr kumimoji="0" lang="en-US" sz="1000" b="0" i="0" u="none" strike="noStrike" kern="0" cap="all" spc="0" normalizeH="0" baseline="0" noProof="0">
                <a:ln>
                  <a:noFill/>
                </a:ln>
                <a:solidFill>
                  <a:srgbClr val="FFFFFF"/>
                </a:solidFill>
                <a:effectLst/>
                <a:uLnTx/>
                <a:uFillTx/>
                <a:latin typeface="Amazon Ember Heavy"/>
                <a:ea typeface="Amazon Ember Light" panose="020B0403020204020204" pitchFamily="34" charset="0"/>
                <a:cs typeface="Amazon Ember Light" panose="020B0403020204020204" pitchFamily="34" charset="0"/>
              </a:rPr>
              <a:t>Core</a:t>
            </a:r>
          </a:p>
        </p:txBody>
      </p:sp>
      <p:sp>
        <p:nvSpPr>
          <p:cNvPr id="74" name="Rectangle: Rounded Corners 1">
            <a:extLst>
              <a:ext uri="{FF2B5EF4-FFF2-40B4-BE49-F238E27FC236}">
                <a16:creationId xmlns:a16="http://schemas.microsoft.com/office/drawing/2014/main" id="{00365FEA-754C-6CF2-E177-CD3F7C81BF4F}"/>
              </a:ext>
            </a:extLst>
          </p:cNvPr>
          <p:cNvSpPr/>
          <p:nvPr/>
        </p:nvSpPr>
        <p:spPr>
          <a:xfrm>
            <a:off x="609600" y="4207410"/>
            <a:ext cx="10972797" cy="1156514"/>
          </a:xfrm>
          <a:prstGeom prst="rect">
            <a:avLst/>
          </a:prstGeom>
          <a:solidFill>
            <a:srgbClr val="002060"/>
          </a:solidFill>
          <a:ln w="88900" cap="flat" cmpd="sng" algn="ctr">
            <a:noFill/>
            <a:prstDash val="solid"/>
          </a:ln>
          <a:effectLst/>
          <a:scene3d>
            <a:camera prst="orthographicFront"/>
            <a:lightRig rig="threePt" dir="t"/>
          </a:scene3d>
          <a:sp3d>
            <a:bevelT w="0" h="0"/>
          </a:sp3d>
        </p:spPr>
        <p:txBody>
          <a:bodyPr rtlCol="0" anchor="ctr"/>
          <a:lstStyle/>
          <a:p>
            <a:pPr marL="0" marR="0" lvl="0" indent="0" algn="ctr" defTabSz="1462559" eaLnBrk="0" fontAlgn="base" latinLnBrk="0" hangingPunct="0">
              <a:lnSpc>
                <a:spcPct val="100000"/>
              </a:lnSpc>
              <a:spcBef>
                <a:spcPct val="0"/>
              </a:spcBef>
              <a:spcAft>
                <a:spcPct val="0"/>
              </a:spcAft>
              <a:buClrTx/>
              <a:buSzTx/>
              <a:buFontTx/>
              <a:buNone/>
              <a:tabLst/>
              <a:defRPr/>
            </a:pPr>
            <a:endParaRPr kumimoji="0" lang="ru-RU" sz="1400" b="0" i="0" u="none" strike="noStrike" kern="0" cap="none" spc="0" normalizeH="0" baseline="0" noProof="0">
              <a:ln>
                <a:noFill/>
              </a:ln>
              <a:solidFill>
                <a:srgbClr val="FFFFFF"/>
              </a:solidFill>
              <a:effectLst/>
              <a:uLnTx/>
              <a:uFillTx/>
              <a:latin typeface="Amazon Ember"/>
            </a:endParaRPr>
          </a:p>
        </p:txBody>
      </p:sp>
      <p:cxnSp>
        <p:nvCxnSpPr>
          <p:cNvPr id="75" name="Straight Connector 74">
            <a:extLst>
              <a:ext uri="{FF2B5EF4-FFF2-40B4-BE49-F238E27FC236}">
                <a16:creationId xmlns:a16="http://schemas.microsoft.com/office/drawing/2014/main" id="{ACECB7B0-29D9-63F2-9A56-5230BBD8879D}"/>
              </a:ext>
            </a:extLst>
          </p:cNvPr>
          <p:cNvCxnSpPr>
            <a:cxnSpLocks/>
          </p:cNvCxnSpPr>
          <p:nvPr/>
        </p:nvCxnSpPr>
        <p:spPr>
          <a:xfrm>
            <a:off x="609600" y="4182738"/>
            <a:ext cx="10972798" cy="0"/>
          </a:xfrm>
          <a:prstGeom prst="line">
            <a:avLst/>
          </a:prstGeom>
          <a:noFill/>
          <a:ln w="38100" cap="flat" cmpd="sng" algn="ctr">
            <a:gradFill flip="none" rotWithShape="1">
              <a:gsLst>
                <a:gs pos="0">
                  <a:srgbClr val="36C2B3"/>
                </a:gs>
                <a:gs pos="100000">
                  <a:srgbClr val="FFAD00"/>
                </a:gs>
              </a:gsLst>
              <a:lin ang="0" scaled="1"/>
              <a:tileRect/>
            </a:gradFill>
            <a:prstDash val="solid"/>
            <a:bevel/>
            <a:headEnd type="none" w="lg" len="lg"/>
            <a:tailEnd type="none" w="lg" len="lg"/>
          </a:ln>
          <a:effectLst/>
        </p:spPr>
      </p:cxnSp>
      <p:sp>
        <p:nvSpPr>
          <p:cNvPr id="76" name="Visualize in…">
            <a:extLst>
              <a:ext uri="{FF2B5EF4-FFF2-40B4-BE49-F238E27FC236}">
                <a16:creationId xmlns:a16="http://schemas.microsoft.com/office/drawing/2014/main" id="{C29C42D2-E327-2246-5904-168511976AF5}"/>
              </a:ext>
            </a:extLst>
          </p:cNvPr>
          <p:cNvSpPr txBox="1"/>
          <p:nvPr/>
        </p:nvSpPr>
        <p:spPr>
          <a:xfrm>
            <a:off x="674709" y="4700670"/>
            <a:ext cx="1369488" cy="221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73" tIns="18273" rIns="18273" bIns="18273">
            <a:spAutoFit/>
          </a:bodyPr>
          <a:lstStyle>
            <a:defPPr>
              <a:defRPr lang="en-US"/>
            </a:defPPr>
            <a:lvl1pPr algn="ctr" defTabSz="390083">
              <a:spcBef>
                <a:spcPts val="427"/>
              </a:spcBef>
              <a:defRPr sz="900">
                <a:solidFill>
                  <a:schemeClr val="bg1"/>
                </a:solidFill>
                <a:latin typeface="+mj-lt"/>
                <a:ea typeface="Amazon Ember Light" panose="020B0403020204020204" pitchFamily="34" charset="0"/>
                <a:cs typeface="Amazon Ember Light" panose="020B0403020204020204" pitchFamily="34" charset="0"/>
              </a:defRPr>
            </a:lvl1pPr>
          </a:lstStyle>
          <a:p>
            <a:pPr algn="l" defTabSz="866240" eaLnBrk="0" fontAlgn="base" hangingPunct="0">
              <a:spcBef>
                <a:spcPts val="0"/>
              </a:spcBef>
              <a:spcAft>
                <a:spcPts val="1333"/>
              </a:spcAft>
              <a:defRPr/>
            </a:pPr>
            <a:r>
              <a:rPr lang="en-US" sz="1200" b="1" kern="0">
                <a:solidFill>
                  <a:srgbClr val="FFFFFF"/>
                </a:solidFill>
                <a:latin typeface="Amazon Ember"/>
                <a:ea typeface="Amazon Ember" panose="020B0603020204020204" pitchFamily="34" charset="0"/>
                <a:cs typeface="Amazon Ember" panose="020B0603020204020204" pitchFamily="34" charset="0"/>
              </a:rPr>
              <a:t>ML SERVICES</a:t>
            </a:r>
          </a:p>
        </p:txBody>
      </p:sp>
      <p:sp>
        <p:nvSpPr>
          <p:cNvPr id="77" name="Visualize in…">
            <a:extLst>
              <a:ext uri="{FF2B5EF4-FFF2-40B4-BE49-F238E27FC236}">
                <a16:creationId xmlns:a16="http://schemas.microsoft.com/office/drawing/2014/main" id="{24735450-DF00-B6EB-DEE8-90387C61C1A8}"/>
              </a:ext>
            </a:extLst>
          </p:cNvPr>
          <p:cNvSpPr txBox="1"/>
          <p:nvPr/>
        </p:nvSpPr>
        <p:spPr>
          <a:xfrm>
            <a:off x="10683191" y="4712065"/>
            <a:ext cx="743458" cy="2953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Manage </a:t>
            </a:r>
            <a:br>
              <a:rPr lang="en-US" sz="900" kern="0">
                <a:solidFill>
                  <a:srgbClr val="FFFFFF"/>
                </a:solidFill>
                <a:latin typeface="Amazon Ember"/>
              </a:rPr>
            </a:br>
            <a:r>
              <a:rPr lang="en-US" sz="900" kern="0">
                <a:solidFill>
                  <a:srgbClr val="FFFFFF"/>
                </a:solidFill>
                <a:latin typeface="Amazon Ember"/>
              </a:rPr>
              <a:t>edge devices</a:t>
            </a:r>
          </a:p>
        </p:txBody>
      </p:sp>
      <p:sp>
        <p:nvSpPr>
          <p:cNvPr id="78" name="Visualize in…">
            <a:extLst>
              <a:ext uri="{FF2B5EF4-FFF2-40B4-BE49-F238E27FC236}">
                <a16:creationId xmlns:a16="http://schemas.microsoft.com/office/drawing/2014/main" id="{071F3FAD-32F5-9BEE-B839-5F0A3F053ABF}"/>
              </a:ext>
            </a:extLst>
          </p:cNvPr>
          <p:cNvSpPr txBox="1"/>
          <p:nvPr/>
        </p:nvSpPr>
        <p:spPr>
          <a:xfrm>
            <a:off x="3399863" y="4716617"/>
            <a:ext cx="721688" cy="28620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Learn </a:t>
            </a:r>
            <a:br>
              <a:rPr lang="en-US" sz="900" kern="0">
                <a:solidFill>
                  <a:srgbClr val="FFFFFF"/>
                </a:solidFill>
                <a:latin typeface="Amazon Ember"/>
              </a:rPr>
            </a:br>
            <a:r>
              <a:rPr lang="en-US" sz="900" kern="0">
                <a:solidFill>
                  <a:srgbClr val="FFFFFF"/>
                </a:solidFill>
                <a:latin typeface="Amazon Ember"/>
              </a:rPr>
              <a:t>ML</a:t>
            </a:r>
          </a:p>
        </p:txBody>
      </p:sp>
      <p:sp>
        <p:nvSpPr>
          <p:cNvPr id="79" name="Visualize in…">
            <a:extLst>
              <a:ext uri="{FF2B5EF4-FFF2-40B4-BE49-F238E27FC236}">
                <a16:creationId xmlns:a16="http://schemas.microsoft.com/office/drawing/2014/main" id="{95CDDC02-7B1D-50B4-C61B-13547A636B86}"/>
              </a:ext>
            </a:extLst>
          </p:cNvPr>
          <p:cNvSpPr txBox="1"/>
          <p:nvPr/>
        </p:nvSpPr>
        <p:spPr>
          <a:xfrm>
            <a:off x="2298622" y="4716617"/>
            <a:ext cx="857249" cy="4493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No-code ML </a:t>
            </a:r>
          </a:p>
          <a:p>
            <a:pPr algn="ctr" defTabSz="866760" eaLnBrk="0" hangingPunct="0">
              <a:lnSpc>
                <a:spcPct val="90000"/>
              </a:lnSpc>
              <a:spcBef>
                <a:spcPts val="300"/>
              </a:spcBef>
              <a:spcAft>
                <a:spcPts val="0"/>
              </a:spcAft>
              <a:defRPr/>
            </a:pPr>
            <a:r>
              <a:rPr lang="en-US" sz="900" kern="0">
                <a:solidFill>
                  <a:srgbClr val="FFFFFF"/>
                </a:solidFill>
                <a:latin typeface="Amazon Ember"/>
              </a:rPr>
              <a:t>for business analysts</a:t>
            </a:r>
          </a:p>
        </p:txBody>
      </p:sp>
      <p:sp>
        <p:nvSpPr>
          <p:cNvPr id="80" name="Rectangle 79">
            <a:extLst>
              <a:ext uri="{FF2B5EF4-FFF2-40B4-BE49-F238E27FC236}">
                <a16:creationId xmlns:a16="http://schemas.microsoft.com/office/drawing/2014/main" id="{30FB73CA-F003-F674-D776-63F71F81630A}"/>
              </a:ext>
            </a:extLst>
          </p:cNvPr>
          <p:cNvSpPr/>
          <p:nvPr/>
        </p:nvSpPr>
        <p:spPr>
          <a:xfrm>
            <a:off x="4267201" y="4449113"/>
            <a:ext cx="6328104" cy="830193"/>
          </a:xfrm>
          <a:prstGeom prst="rect">
            <a:avLst/>
          </a:prstGeom>
          <a:ln w="12700" cap="rnd">
            <a:solidFill>
              <a:srgbClr val="FFFFFF"/>
            </a:solidFill>
            <a:prstDash val="solid"/>
            <a:round/>
          </a:ln>
        </p:spPr>
        <p:txBody>
          <a:bodyPr rtlCol="0" anchor="ctr"/>
          <a:lstStyle/>
          <a:p>
            <a:pPr marL="0" marR="0" lvl="0" indent="0" defTabSz="1015284"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mazon Ember Heavy"/>
            </a:endParaRPr>
          </a:p>
        </p:txBody>
      </p:sp>
      <p:sp>
        <p:nvSpPr>
          <p:cNvPr id="81" name="Visualize in…">
            <a:extLst>
              <a:ext uri="{FF2B5EF4-FFF2-40B4-BE49-F238E27FC236}">
                <a16:creationId xmlns:a16="http://schemas.microsoft.com/office/drawing/2014/main" id="{29FBA6BF-8ADE-9BE9-B9B7-AD01813893C7}"/>
              </a:ext>
            </a:extLst>
          </p:cNvPr>
          <p:cNvSpPr txBox="1"/>
          <p:nvPr/>
        </p:nvSpPr>
        <p:spPr>
          <a:xfrm>
            <a:off x="4363848" y="4712065"/>
            <a:ext cx="476898" cy="2953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Prepare data</a:t>
            </a:r>
          </a:p>
        </p:txBody>
      </p:sp>
      <p:sp>
        <p:nvSpPr>
          <p:cNvPr id="82" name="Visualize in…">
            <a:extLst>
              <a:ext uri="{FF2B5EF4-FFF2-40B4-BE49-F238E27FC236}">
                <a16:creationId xmlns:a16="http://schemas.microsoft.com/office/drawing/2014/main" id="{AE46A7BF-02B5-86ED-20C5-AB54F6745B3B}"/>
              </a:ext>
            </a:extLst>
          </p:cNvPr>
          <p:cNvSpPr txBox="1"/>
          <p:nvPr/>
        </p:nvSpPr>
        <p:spPr>
          <a:xfrm>
            <a:off x="4918244" y="4712065"/>
            <a:ext cx="519138" cy="2953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Store </a:t>
            </a:r>
            <a:br>
              <a:rPr lang="en-US" sz="900" kern="0">
                <a:solidFill>
                  <a:srgbClr val="FFFFFF"/>
                </a:solidFill>
                <a:latin typeface="Amazon Ember"/>
              </a:rPr>
            </a:br>
            <a:r>
              <a:rPr lang="en-US" sz="900" kern="0">
                <a:solidFill>
                  <a:srgbClr val="FFFFFF"/>
                </a:solidFill>
                <a:latin typeface="Amazon Ember"/>
              </a:rPr>
              <a:t>features</a:t>
            </a:r>
          </a:p>
        </p:txBody>
      </p:sp>
      <p:sp>
        <p:nvSpPr>
          <p:cNvPr id="83" name="Visualize in…">
            <a:extLst>
              <a:ext uri="{FF2B5EF4-FFF2-40B4-BE49-F238E27FC236}">
                <a16:creationId xmlns:a16="http://schemas.microsoft.com/office/drawing/2014/main" id="{3EAC0138-0D62-179F-95E4-FE533A5E2414}"/>
              </a:ext>
            </a:extLst>
          </p:cNvPr>
          <p:cNvSpPr txBox="1"/>
          <p:nvPr/>
        </p:nvSpPr>
        <p:spPr>
          <a:xfrm>
            <a:off x="5514880" y="4712065"/>
            <a:ext cx="510418" cy="2953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Detect bias</a:t>
            </a:r>
          </a:p>
        </p:txBody>
      </p:sp>
      <p:sp>
        <p:nvSpPr>
          <p:cNvPr id="84" name="Visualize in…">
            <a:extLst>
              <a:ext uri="{FF2B5EF4-FFF2-40B4-BE49-F238E27FC236}">
                <a16:creationId xmlns:a16="http://schemas.microsoft.com/office/drawing/2014/main" id="{F49B385B-14F2-2CE2-E249-4330AF1BC9E8}"/>
              </a:ext>
            </a:extLst>
          </p:cNvPr>
          <p:cNvSpPr txBox="1"/>
          <p:nvPr/>
        </p:nvSpPr>
        <p:spPr>
          <a:xfrm>
            <a:off x="6102796" y="4712065"/>
            <a:ext cx="597912" cy="2953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Build with notebooks</a:t>
            </a:r>
          </a:p>
        </p:txBody>
      </p:sp>
      <p:sp>
        <p:nvSpPr>
          <p:cNvPr id="85" name="Visualize in…">
            <a:extLst>
              <a:ext uri="{FF2B5EF4-FFF2-40B4-BE49-F238E27FC236}">
                <a16:creationId xmlns:a16="http://schemas.microsoft.com/office/drawing/2014/main" id="{FDA8FC2A-9DFC-38E4-FCF4-A687A208A039}"/>
              </a:ext>
            </a:extLst>
          </p:cNvPr>
          <p:cNvSpPr txBox="1"/>
          <p:nvPr/>
        </p:nvSpPr>
        <p:spPr>
          <a:xfrm>
            <a:off x="9905072" y="4712065"/>
            <a:ext cx="674237" cy="2953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Manage </a:t>
            </a:r>
            <a:br>
              <a:rPr lang="en-US" sz="900" kern="0">
                <a:solidFill>
                  <a:srgbClr val="FFFFFF"/>
                </a:solidFill>
                <a:latin typeface="Amazon Ember"/>
              </a:rPr>
            </a:br>
            <a:r>
              <a:rPr lang="en-US" sz="900" kern="0">
                <a:solidFill>
                  <a:srgbClr val="FFFFFF"/>
                </a:solidFill>
                <a:latin typeface="Amazon Ember"/>
              </a:rPr>
              <a:t>&amp; monitor</a:t>
            </a:r>
          </a:p>
        </p:txBody>
      </p:sp>
      <p:sp>
        <p:nvSpPr>
          <p:cNvPr id="86" name="Visualize in…">
            <a:extLst>
              <a:ext uri="{FF2B5EF4-FFF2-40B4-BE49-F238E27FC236}">
                <a16:creationId xmlns:a16="http://schemas.microsoft.com/office/drawing/2014/main" id="{0619F82D-E4D8-C1F7-20FA-0B10ED727E79}"/>
              </a:ext>
            </a:extLst>
          </p:cNvPr>
          <p:cNvSpPr txBox="1"/>
          <p:nvPr/>
        </p:nvSpPr>
        <p:spPr>
          <a:xfrm>
            <a:off x="6778206" y="4716617"/>
            <a:ext cx="749386" cy="28620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Train </a:t>
            </a:r>
            <a:br>
              <a:rPr lang="en-US" sz="900" kern="0">
                <a:solidFill>
                  <a:srgbClr val="FFFFFF"/>
                </a:solidFill>
                <a:latin typeface="Amazon Ember"/>
              </a:rPr>
            </a:br>
            <a:r>
              <a:rPr lang="en-US" sz="900" kern="0">
                <a:solidFill>
                  <a:srgbClr val="FFFFFF"/>
                </a:solidFill>
                <a:latin typeface="Amazon Ember"/>
              </a:rPr>
              <a:t>models</a:t>
            </a:r>
          </a:p>
        </p:txBody>
      </p:sp>
      <p:sp>
        <p:nvSpPr>
          <p:cNvPr id="87" name="Visualize in…">
            <a:extLst>
              <a:ext uri="{FF2B5EF4-FFF2-40B4-BE49-F238E27FC236}">
                <a16:creationId xmlns:a16="http://schemas.microsoft.com/office/drawing/2014/main" id="{4AAE2085-D703-0131-D115-821CB2A47B7B}"/>
              </a:ext>
            </a:extLst>
          </p:cNvPr>
          <p:cNvSpPr txBox="1"/>
          <p:nvPr/>
        </p:nvSpPr>
        <p:spPr>
          <a:xfrm>
            <a:off x="8334592" y="4712065"/>
            <a:ext cx="632428" cy="29530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Deploy in production</a:t>
            </a:r>
          </a:p>
        </p:txBody>
      </p:sp>
      <p:sp>
        <p:nvSpPr>
          <p:cNvPr id="88" name="Visualize in…">
            <a:extLst>
              <a:ext uri="{FF2B5EF4-FFF2-40B4-BE49-F238E27FC236}">
                <a16:creationId xmlns:a16="http://schemas.microsoft.com/office/drawing/2014/main" id="{A815B554-2A3C-BCE1-3045-22A4B5561B29}"/>
              </a:ext>
            </a:extLst>
          </p:cNvPr>
          <p:cNvSpPr txBox="1"/>
          <p:nvPr/>
        </p:nvSpPr>
        <p:spPr>
          <a:xfrm>
            <a:off x="7605090" y="4712065"/>
            <a:ext cx="652004" cy="29530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Tune</a:t>
            </a:r>
            <a:br>
              <a:rPr lang="en-US" sz="900" kern="0">
                <a:solidFill>
                  <a:srgbClr val="FFFFFF"/>
                </a:solidFill>
                <a:latin typeface="Amazon Ember"/>
              </a:rPr>
            </a:br>
            <a:r>
              <a:rPr lang="en-US" sz="900" kern="0">
                <a:solidFill>
                  <a:srgbClr val="FFFFFF"/>
                </a:solidFill>
                <a:latin typeface="Amazon Ember"/>
              </a:rPr>
              <a:t>parameters</a:t>
            </a:r>
          </a:p>
        </p:txBody>
      </p:sp>
      <p:sp>
        <p:nvSpPr>
          <p:cNvPr id="89" name="Visualize in…">
            <a:extLst>
              <a:ext uri="{FF2B5EF4-FFF2-40B4-BE49-F238E27FC236}">
                <a16:creationId xmlns:a16="http://schemas.microsoft.com/office/drawing/2014/main" id="{9D1E30E9-FD64-F209-370E-41E86EEA0C21}"/>
              </a:ext>
            </a:extLst>
          </p:cNvPr>
          <p:cNvSpPr txBox="1"/>
          <p:nvPr/>
        </p:nvSpPr>
        <p:spPr>
          <a:xfrm>
            <a:off x="9044518" y="4716617"/>
            <a:ext cx="783055" cy="2862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273" tIns="18273" rIns="18273" bIns="18273">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ctr" defTabSz="866760" eaLnBrk="0" hangingPunct="0">
              <a:lnSpc>
                <a:spcPct val="90000"/>
              </a:lnSpc>
              <a:spcBef>
                <a:spcPts val="300"/>
              </a:spcBef>
              <a:spcAft>
                <a:spcPts val="0"/>
              </a:spcAft>
              <a:defRPr/>
            </a:pPr>
            <a:r>
              <a:rPr lang="en-US" sz="900" kern="0">
                <a:solidFill>
                  <a:srgbClr val="FFFFFF"/>
                </a:solidFill>
                <a:latin typeface="Amazon Ember"/>
              </a:rPr>
              <a:t>Explain</a:t>
            </a:r>
            <a:br>
              <a:rPr lang="en-US" sz="900" kern="0">
                <a:solidFill>
                  <a:srgbClr val="FFFFFF"/>
                </a:solidFill>
                <a:latin typeface="Amazon Ember"/>
              </a:rPr>
            </a:br>
            <a:r>
              <a:rPr lang="en-US" sz="900" kern="0">
                <a:solidFill>
                  <a:srgbClr val="FFFFFF"/>
                </a:solidFill>
                <a:latin typeface="Amazon Ember"/>
              </a:rPr>
              <a:t>predictions</a:t>
            </a:r>
          </a:p>
        </p:txBody>
      </p:sp>
      <p:cxnSp>
        <p:nvCxnSpPr>
          <p:cNvPr id="90" name="Straight Arrow Connector 89">
            <a:extLst>
              <a:ext uri="{FF2B5EF4-FFF2-40B4-BE49-F238E27FC236}">
                <a16:creationId xmlns:a16="http://schemas.microsoft.com/office/drawing/2014/main" id="{D6D1F629-9639-1268-3134-3497172E559E}"/>
              </a:ext>
            </a:extLst>
          </p:cNvPr>
          <p:cNvCxnSpPr>
            <a:cxnSpLocks/>
          </p:cNvCxnSpPr>
          <p:nvPr/>
        </p:nvCxnSpPr>
        <p:spPr>
          <a:xfrm flipH="1">
            <a:off x="4547760" y="5118666"/>
            <a:ext cx="5766986" cy="0"/>
          </a:xfrm>
          <a:prstGeom prst="straightConnector1">
            <a:avLst/>
          </a:prstGeom>
          <a:noFill/>
          <a:ln w="9525" cap="flat" cmpd="sng" algn="ctr">
            <a:solidFill>
              <a:srgbClr val="FFFFFF"/>
            </a:solidFill>
            <a:prstDash val="solid"/>
            <a:headEnd type="arrow" w="med" len="med"/>
            <a:tailEnd type="arrow" w="med" len="med"/>
          </a:ln>
          <a:effectLst/>
        </p:spPr>
      </p:cxnSp>
      <p:sp>
        <p:nvSpPr>
          <p:cNvPr id="91" name="Visualize in…">
            <a:extLst>
              <a:ext uri="{FF2B5EF4-FFF2-40B4-BE49-F238E27FC236}">
                <a16:creationId xmlns:a16="http://schemas.microsoft.com/office/drawing/2014/main" id="{6DA54BCC-9B0B-9A98-D0F9-BD2D52E57894}"/>
              </a:ext>
            </a:extLst>
          </p:cNvPr>
          <p:cNvSpPr txBox="1"/>
          <p:nvPr/>
        </p:nvSpPr>
        <p:spPr>
          <a:xfrm>
            <a:off x="7068249" y="5034229"/>
            <a:ext cx="726009" cy="190811"/>
          </a:xfrm>
          <a:prstGeom prst="rect">
            <a:avLst/>
          </a:prstGeom>
          <a:solidFill>
            <a:srgbClr val="CC8B0B"/>
          </a:solidFill>
          <a:ln>
            <a:solidFill>
              <a:srgbClr val="FFFFFF"/>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nchorCtr="0"/>
          <a:lstStyle>
            <a:defPPr>
              <a:defRPr lang="en-US"/>
            </a:defPPr>
            <a:lvl1pPr marR="0" lvl="0" indent="0" algn="ctr" defTabSz="866760" eaLnBrk="0" fontAlgn="base" hangingPunct="0">
              <a:lnSpc>
                <a:spcPct val="100000"/>
              </a:lnSpc>
              <a:spcBef>
                <a:spcPts val="949"/>
              </a:spcBef>
              <a:spcAft>
                <a:spcPct val="0"/>
              </a:spcAft>
              <a:buClrTx/>
              <a:buSzTx/>
              <a:buFont typeface="Arial" panose="020B0604020202020204" pitchFamily="34" charset="0"/>
              <a:buNone/>
              <a:tabLst/>
              <a:defRPr kumimoji="0" sz="1000" b="0" i="0" u="none" strike="noStrike" kern="0" cap="all" spc="0" normalizeH="0" baseline="0">
                <a:ln>
                  <a:noFill/>
                </a:ln>
                <a:solidFill>
                  <a:srgbClr val="232F3E"/>
                </a:solidFill>
                <a:effectLst/>
                <a:uLnTx/>
                <a:uFillTx/>
                <a:latin typeface="Amazon Ember Heavy"/>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lvl6pPr>
            <a:lvl7pPr marL="1267770" indent="-97521" defTabSz="390083">
              <a:lnSpc>
                <a:spcPct val="90000"/>
              </a:lnSpc>
              <a:spcBef>
                <a:spcPts val="213"/>
              </a:spcBef>
              <a:buFont typeface="Arial" panose="020B0604020202020204" pitchFamily="34" charset="0"/>
              <a:buChar char="•"/>
              <a:defRPr sz="768"/>
            </a:lvl7pPr>
            <a:lvl8pPr marL="1462811" indent="-97521" defTabSz="390083">
              <a:lnSpc>
                <a:spcPct val="90000"/>
              </a:lnSpc>
              <a:spcBef>
                <a:spcPts val="213"/>
              </a:spcBef>
              <a:buFont typeface="Arial" panose="020B0604020202020204" pitchFamily="34" charset="0"/>
              <a:buChar char="•"/>
              <a:defRPr sz="768"/>
            </a:lvl8pPr>
            <a:lvl9pPr marL="1657853" indent="-97521" defTabSz="390083">
              <a:lnSpc>
                <a:spcPct val="90000"/>
              </a:lnSpc>
              <a:spcBef>
                <a:spcPts val="213"/>
              </a:spcBef>
              <a:buFont typeface="Arial" panose="020B0604020202020204" pitchFamily="34" charset="0"/>
              <a:buChar char="•"/>
              <a:defRPr sz="768"/>
            </a:lvl9pPr>
          </a:lstStyle>
          <a:p>
            <a:pPr marL="0" marR="0" lvl="0" indent="0" algn="ctr" defTabSz="866760" eaLnBrk="0" fontAlgn="base" latinLnBrk="0" hangingPunct="0">
              <a:lnSpc>
                <a:spcPct val="100000"/>
              </a:lnSpc>
              <a:spcBef>
                <a:spcPts val="949"/>
              </a:spcBef>
              <a:spcAft>
                <a:spcPct val="0"/>
              </a:spcAft>
              <a:buClrTx/>
              <a:buSzTx/>
              <a:buFont typeface="Arial" panose="020B0604020202020204" pitchFamily="34" charset="0"/>
              <a:buNone/>
              <a:tabLst/>
              <a:defRPr/>
            </a:pPr>
            <a:r>
              <a:rPr kumimoji="0" lang="en-US" sz="1000" b="0" i="0" u="none" strike="noStrike" kern="0" cap="all" spc="0" normalizeH="0" baseline="0" noProof="0">
                <a:ln>
                  <a:noFill/>
                </a:ln>
                <a:solidFill>
                  <a:srgbClr val="FFFFFF"/>
                </a:solidFill>
                <a:effectLst/>
                <a:uLnTx/>
                <a:uFillTx/>
                <a:latin typeface="Amazon Ember Heavy"/>
                <a:ea typeface="Amazon Ember Light" panose="020B0403020204020204" pitchFamily="34" charset="0"/>
                <a:cs typeface="Amazon Ember Light" panose="020B0403020204020204" pitchFamily="34" charset="0"/>
              </a:rPr>
              <a:t>CI/CD</a:t>
            </a:r>
          </a:p>
        </p:txBody>
      </p:sp>
      <p:sp>
        <p:nvSpPr>
          <p:cNvPr id="92" name="Visualize in…">
            <a:extLst>
              <a:ext uri="{FF2B5EF4-FFF2-40B4-BE49-F238E27FC236}">
                <a16:creationId xmlns:a16="http://schemas.microsoft.com/office/drawing/2014/main" id="{A221C1E9-989D-A234-6204-1A133C3B11E5}"/>
              </a:ext>
            </a:extLst>
          </p:cNvPr>
          <p:cNvSpPr txBox="1"/>
          <p:nvPr/>
        </p:nvSpPr>
        <p:spPr>
          <a:xfrm>
            <a:off x="1743548" y="4709680"/>
            <a:ext cx="365758" cy="3000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algn="r" defTabSz="866760" eaLnBrk="0" hangingPunct="0">
              <a:spcBef>
                <a:spcPts val="300"/>
              </a:spcBef>
              <a:spcAft>
                <a:spcPts val="833"/>
              </a:spcAft>
              <a:defRPr/>
            </a:pPr>
            <a:r>
              <a:rPr lang="en-US" sz="900" kern="0">
                <a:solidFill>
                  <a:srgbClr val="FFFFFF"/>
                </a:solidFill>
                <a:latin typeface="Amazon Ember"/>
                <a:ea typeface="Amazon Ember" panose="020B0603020204020204" pitchFamily="34" charset="0"/>
                <a:cs typeface="Amazon Ember" panose="020B0603020204020204" pitchFamily="34" charset="0"/>
              </a:rPr>
              <a:t>Label </a:t>
            </a:r>
            <a:br>
              <a:rPr lang="en-US" sz="900" kern="0">
                <a:solidFill>
                  <a:srgbClr val="FFFFFF"/>
                </a:solidFill>
                <a:latin typeface="Amazon Ember"/>
                <a:ea typeface="Amazon Ember" panose="020B0603020204020204" pitchFamily="34" charset="0"/>
                <a:cs typeface="Amazon Ember" panose="020B0603020204020204" pitchFamily="34" charset="0"/>
              </a:rPr>
            </a:br>
            <a:r>
              <a:rPr lang="en-US" sz="900" kern="0">
                <a:solidFill>
                  <a:srgbClr val="FFFFFF"/>
                </a:solidFill>
                <a:latin typeface="Amazon Ember"/>
                <a:ea typeface="Amazon Ember" panose="020B0603020204020204" pitchFamily="34" charset="0"/>
                <a:cs typeface="Amazon Ember" panose="020B0603020204020204" pitchFamily="34" charset="0"/>
              </a:rPr>
              <a:t>data</a:t>
            </a:r>
          </a:p>
        </p:txBody>
      </p:sp>
      <p:sp>
        <p:nvSpPr>
          <p:cNvPr id="93" name="Rectangle 92">
            <a:extLst>
              <a:ext uri="{FF2B5EF4-FFF2-40B4-BE49-F238E27FC236}">
                <a16:creationId xmlns:a16="http://schemas.microsoft.com/office/drawing/2014/main" id="{B5E4261F-10AD-5C57-D4FD-FB03AFFCE542}"/>
              </a:ext>
            </a:extLst>
          </p:cNvPr>
          <p:cNvSpPr/>
          <p:nvPr/>
        </p:nvSpPr>
        <p:spPr>
          <a:xfrm>
            <a:off x="2209801" y="4449113"/>
            <a:ext cx="990600" cy="830193"/>
          </a:xfrm>
          <a:prstGeom prst="rect">
            <a:avLst/>
          </a:prstGeom>
          <a:ln w="12700" cap="rnd">
            <a:solidFill>
              <a:srgbClr val="FFFFFF"/>
            </a:solidFill>
            <a:prstDash val="solid"/>
            <a:round/>
          </a:ln>
        </p:spPr>
        <p:txBody>
          <a:bodyPr rtlCol="0" anchor="ctr"/>
          <a:lstStyle/>
          <a:p>
            <a:pPr marL="0" marR="0" lvl="0" indent="0" defTabSz="1015894"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mazon Ember Heavy"/>
            </a:endParaRPr>
          </a:p>
        </p:txBody>
      </p:sp>
      <p:sp>
        <p:nvSpPr>
          <p:cNvPr id="94" name="Text Placeholder 6">
            <a:extLst>
              <a:ext uri="{FF2B5EF4-FFF2-40B4-BE49-F238E27FC236}">
                <a16:creationId xmlns:a16="http://schemas.microsoft.com/office/drawing/2014/main" id="{89866572-BBC6-FED7-C5F8-E4122B30043F}"/>
              </a:ext>
            </a:extLst>
          </p:cNvPr>
          <p:cNvSpPr txBox="1">
            <a:spLocks/>
          </p:cNvSpPr>
          <p:nvPr/>
        </p:nvSpPr>
        <p:spPr>
          <a:xfrm>
            <a:off x="2295527" y="4275978"/>
            <a:ext cx="819148" cy="366162"/>
          </a:xfrm>
          <a:prstGeom prst="rect">
            <a:avLst/>
          </a:prstGeom>
          <a:solidFill>
            <a:srgbClr val="CC8B0B"/>
          </a:solidFill>
          <a:ln>
            <a:solidFill>
              <a:srgbClr val="FFFFFF"/>
            </a:solidFill>
          </a:ln>
        </p:spPr>
        <p:txBody>
          <a:bodyPr anchor="ctr" anchorCtr="0"/>
          <a:lstStyle>
            <a:defPPr>
              <a:defRPr lang="en-US"/>
            </a:defPPr>
            <a:lvl1pPr marR="0" lvl="0" indent="0" algn="ctr" defTabSz="866760" eaLnBrk="0" fontAlgn="base" hangingPunct="0">
              <a:lnSpc>
                <a:spcPct val="100000"/>
              </a:lnSpc>
              <a:spcBef>
                <a:spcPts val="949"/>
              </a:spcBef>
              <a:spcAft>
                <a:spcPct val="0"/>
              </a:spcAft>
              <a:buClrTx/>
              <a:buSzTx/>
              <a:buFont typeface="Arial" panose="020B0604020202020204" pitchFamily="34" charset="0"/>
              <a:buNone/>
              <a:tabLst/>
              <a:defRPr kumimoji="0" sz="1000" b="0" i="0" u="none" strike="noStrike" kern="0" cap="all" spc="0" normalizeH="0" baseline="0">
                <a:ln>
                  <a:noFill/>
                </a:ln>
                <a:solidFill>
                  <a:srgbClr val="232F3E"/>
                </a:solidFill>
                <a:effectLst/>
                <a:uLnTx/>
                <a:uFillTx/>
                <a:latin typeface="Amazon Ember Heavy"/>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solidFill>
                  <a:schemeClr val="tx1"/>
                </a:solidFill>
              </a:defRPr>
            </a:lvl6pPr>
            <a:lvl7pPr marL="1267770" indent="-97521" defTabSz="390083">
              <a:lnSpc>
                <a:spcPct val="90000"/>
              </a:lnSpc>
              <a:spcBef>
                <a:spcPts val="213"/>
              </a:spcBef>
              <a:buFont typeface="Arial" panose="020B0604020202020204" pitchFamily="34" charset="0"/>
              <a:buChar char="•"/>
              <a:defRPr sz="768">
                <a:solidFill>
                  <a:schemeClr val="tx1"/>
                </a:solidFill>
              </a:defRPr>
            </a:lvl7pPr>
            <a:lvl8pPr marL="1462811" indent="-97521" defTabSz="390083">
              <a:lnSpc>
                <a:spcPct val="90000"/>
              </a:lnSpc>
              <a:spcBef>
                <a:spcPts val="213"/>
              </a:spcBef>
              <a:buFont typeface="Arial" panose="020B0604020202020204" pitchFamily="34" charset="0"/>
              <a:buChar char="•"/>
              <a:defRPr sz="768">
                <a:solidFill>
                  <a:schemeClr val="tx1"/>
                </a:solidFill>
              </a:defRPr>
            </a:lvl8pPr>
            <a:lvl9pPr marL="1657853" indent="-97521" defTabSz="390083">
              <a:lnSpc>
                <a:spcPct val="90000"/>
              </a:lnSpc>
              <a:spcBef>
                <a:spcPts val="213"/>
              </a:spcBef>
              <a:buFont typeface="Arial" panose="020B0604020202020204" pitchFamily="34" charset="0"/>
              <a:buChar char="•"/>
              <a:defRPr sz="768">
                <a:solidFill>
                  <a:schemeClr val="tx1"/>
                </a:solidFill>
              </a:defRPr>
            </a:lvl9pPr>
          </a:lstStyle>
          <a:p>
            <a:pPr marL="0" marR="0" lvl="0" indent="0" algn="ctr" defTabSz="866760" eaLnBrk="0" fontAlgn="base" latinLnBrk="0" hangingPunct="0">
              <a:lnSpc>
                <a:spcPct val="100000"/>
              </a:lnSpc>
              <a:spcBef>
                <a:spcPts val="949"/>
              </a:spcBef>
              <a:spcAft>
                <a:spcPct val="0"/>
              </a:spcAft>
              <a:buClrTx/>
              <a:buSzTx/>
              <a:buFont typeface="Arial" panose="020B0604020202020204" pitchFamily="34" charset="0"/>
              <a:buNone/>
              <a:tabLst/>
              <a:defRPr/>
            </a:pPr>
            <a:r>
              <a:rPr kumimoji="0" lang="en-US" sz="800" b="0" i="0" u="none" strike="noStrike" kern="0" cap="all" spc="0" normalizeH="0" baseline="0" noProof="0">
                <a:ln>
                  <a:noFill/>
                </a:ln>
                <a:solidFill>
                  <a:srgbClr val="FFFFFF"/>
                </a:solidFill>
                <a:effectLst/>
                <a:uLnTx/>
                <a:uFillTx/>
                <a:latin typeface="Amazon Ember Heavy"/>
                <a:ea typeface="Amazon Ember Light" panose="020B0403020204020204" pitchFamily="34" charset="0"/>
                <a:cs typeface="Amazon Ember Light" panose="020B0403020204020204" pitchFamily="34" charset="0"/>
              </a:rPr>
              <a:t>SAGEMAKER CANVAS</a:t>
            </a:r>
          </a:p>
        </p:txBody>
      </p:sp>
      <p:sp>
        <p:nvSpPr>
          <p:cNvPr id="95" name="Rectangle 94">
            <a:extLst>
              <a:ext uri="{FF2B5EF4-FFF2-40B4-BE49-F238E27FC236}">
                <a16:creationId xmlns:a16="http://schemas.microsoft.com/office/drawing/2014/main" id="{878F4C90-E44A-CD36-12C2-FC284762A117}"/>
              </a:ext>
            </a:extLst>
          </p:cNvPr>
          <p:cNvSpPr/>
          <p:nvPr/>
        </p:nvSpPr>
        <p:spPr>
          <a:xfrm>
            <a:off x="3267076" y="4449113"/>
            <a:ext cx="942974" cy="827890"/>
          </a:xfrm>
          <a:prstGeom prst="rect">
            <a:avLst/>
          </a:prstGeom>
          <a:ln w="12700" cap="rnd">
            <a:solidFill>
              <a:srgbClr val="FFFFFF"/>
            </a:solidFill>
            <a:prstDash val="solid"/>
            <a:round/>
          </a:ln>
        </p:spPr>
        <p:txBody>
          <a:bodyPr rtlCol="0" anchor="ctr"/>
          <a:lstStyle/>
          <a:p>
            <a:pPr marL="0" marR="0" lvl="0" indent="0" defTabSz="1015894"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mazon Ember Heavy"/>
            </a:endParaRPr>
          </a:p>
        </p:txBody>
      </p:sp>
      <p:sp>
        <p:nvSpPr>
          <p:cNvPr id="96" name="Text Placeholder 6">
            <a:extLst>
              <a:ext uri="{FF2B5EF4-FFF2-40B4-BE49-F238E27FC236}">
                <a16:creationId xmlns:a16="http://schemas.microsoft.com/office/drawing/2014/main" id="{848032D9-3A03-A1E1-5309-A422AF8690DB}"/>
              </a:ext>
            </a:extLst>
          </p:cNvPr>
          <p:cNvSpPr txBox="1">
            <a:spLocks/>
          </p:cNvSpPr>
          <p:nvPr/>
        </p:nvSpPr>
        <p:spPr>
          <a:xfrm>
            <a:off x="3326968" y="4276380"/>
            <a:ext cx="823188" cy="365760"/>
          </a:xfrm>
          <a:prstGeom prst="rect">
            <a:avLst/>
          </a:prstGeom>
          <a:solidFill>
            <a:srgbClr val="CC8B0B"/>
          </a:solidFill>
          <a:ln>
            <a:solidFill>
              <a:srgbClr val="FFFFFF"/>
            </a:solidFill>
          </a:ln>
        </p:spPr>
        <p:txBody>
          <a:bodyPr anchor="ctr" anchorCtr="0"/>
          <a:lstStyle>
            <a:defPPr>
              <a:defRPr lang="en-US"/>
            </a:defPPr>
            <a:lvl1pPr marR="0" lvl="0" indent="0" algn="ctr" defTabSz="866760" eaLnBrk="0" fontAlgn="base" hangingPunct="0">
              <a:lnSpc>
                <a:spcPct val="100000"/>
              </a:lnSpc>
              <a:spcBef>
                <a:spcPts val="949"/>
              </a:spcBef>
              <a:spcAft>
                <a:spcPct val="0"/>
              </a:spcAft>
              <a:buClrTx/>
              <a:buSzTx/>
              <a:buFont typeface="Arial" panose="020B0604020202020204" pitchFamily="34" charset="0"/>
              <a:buNone/>
              <a:tabLst/>
              <a:defRPr kumimoji="0" sz="1000" b="0" i="0" u="none" strike="noStrike" kern="0" cap="all" spc="0" normalizeH="0" baseline="0">
                <a:ln>
                  <a:noFill/>
                </a:ln>
                <a:solidFill>
                  <a:srgbClr val="232F3E"/>
                </a:solidFill>
                <a:effectLst/>
                <a:uLnTx/>
                <a:uFillTx/>
                <a:latin typeface="Amazon Ember Heavy"/>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solidFill>
                  <a:schemeClr val="tx1"/>
                </a:solidFill>
              </a:defRPr>
            </a:lvl6pPr>
            <a:lvl7pPr marL="1267770" indent="-97521" defTabSz="390083">
              <a:lnSpc>
                <a:spcPct val="90000"/>
              </a:lnSpc>
              <a:spcBef>
                <a:spcPts val="213"/>
              </a:spcBef>
              <a:buFont typeface="Arial" panose="020B0604020202020204" pitchFamily="34" charset="0"/>
              <a:buChar char="•"/>
              <a:defRPr sz="768">
                <a:solidFill>
                  <a:schemeClr val="tx1"/>
                </a:solidFill>
              </a:defRPr>
            </a:lvl7pPr>
            <a:lvl8pPr marL="1462811" indent="-97521" defTabSz="390083">
              <a:lnSpc>
                <a:spcPct val="90000"/>
              </a:lnSpc>
              <a:spcBef>
                <a:spcPts val="213"/>
              </a:spcBef>
              <a:buFont typeface="Arial" panose="020B0604020202020204" pitchFamily="34" charset="0"/>
              <a:buChar char="•"/>
              <a:defRPr sz="768">
                <a:solidFill>
                  <a:schemeClr val="tx1"/>
                </a:solidFill>
              </a:defRPr>
            </a:lvl8pPr>
            <a:lvl9pPr marL="1657853" indent="-97521" defTabSz="390083">
              <a:lnSpc>
                <a:spcPct val="90000"/>
              </a:lnSpc>
              <a:spcBef>
                <a:spcPts val="213"/>
              </a:spcBef>
              <a:buFont typeface="Arial" panose="020B0604020202020204" pitchFamily="34" charset="0"/>
              <a:buChar char="•"/>
              <a:defRPr sz="768">
                <a:solidFill>
                  <a:schemeClr val="tx1"/>
                </a:solidFill>
              </a:defRPr>
            </a:lvl9pPr>
          </a:lstStyle>
          <a:p>
            <a:pPr marL="0" marR="0" lvl="0" indent="0" algn="ctr" defTabSz="866760" eaLnBrk="0" fontAlgn="base" latinLnBrk="0" hangingPunct="0">
              <a:lnSpc>
                <a:spcPct val="100000"/>
              </a:lnSpc>
              <a:spcBef>
                <a:spcPts val="949"/>
              </a:spcBef>
              <a:spcAft>
                <a:spcPct val="0"/>
              </a:spcAft>
              <a:buClrTx/>
              <a:buSzTx/>
              <a:buFont typeface="Arial" panose="020B0604020202020204" pitchFamily="34" charset="0"/>
              <a:buNone/>
              <a:tabLst/>
              <a:defRPr/>
            </a:pPr>
            <a:r>
              <a:rPr kumimoji="0" lang="en-US" sz="800" b="0" i="0" u="none" strike="noStrike" kern="0" cap="all" spc="0" normalizeH="0" baseline="0" noProof="0">
                <a:ln>
                  <a:noFill/>
                </a:ln>
                <a:solidFill>
                  <a:srgbClr val="FFFFFF"/>
                </a:solidFill>
                <a:effectLst/>
                <a:uLnTx/>
                <a:uFillTx/>
                <a:latin typeface="Amazon Ember Heavy"/>
                <a:ea typeface="Amazon Ember Light" panose="020B0403020204020204" pitchFamily="34" charset="0"/>
                <a:cs typeface="Amazon Ember Light" panose="020B0403020204020204" pitchFamily="34" charset="0"/>
              </a:rPr>
              <a:t>SAGEMAKER STUDIO LAB</a:t>
            </a:r>
          </a:p>
        </p:txBody>
      </p:sp>
      <p:sp>
        <p:nvSpPr>
          <p:cNvPr id="97" name="Text Placeholder 6">
            <a:extLst>
              <a:ext uri="{FF2B5EF4-FFF2-40B4-BE49-F238E27FC236}">
                <a16:creationId xmlns:a16="http://schemas.microsoft.com/office/drawing/2014/main" id="{F11C023F-3DFD-F2D3-E9A1-1096656C61C4}"/>
              </a:ext>
            </a:extLst>
          </p:cNvPr>
          <p:cNvSpPr txBox="1">
            <a:spLocks/>
          </p:cNvSpPr>
          <p:nvPr/>
        </p:nvSpPr>
        <p:spPr>
          <a:xfrm>
            <a:off x="6133665" y="4331042"/>
            <a:ext cx="2595510" cy="256032"/>
          </a:xfrm>
          <a:prstGeom prst="rect">
            <a:avLst/>
          </a:prstGeom>
          <a:solidFill>
            <a:srgbClr val="CC8B0B"/>
          </a:solidFill>
          <a:ln>
            <a:solidFill>
              <a:srgbClr val="FFFFFF"/>
            </a:solidFill>
          </a:ln>
        </p:spPr>
        <p:txBody>
          <a:bodyPr anchor="ctr" anchorCtr="0"/>
          <a:lstStyle>
            <a:defPPr>
              <a:defRPr lang="en-US"/>
            </a:defPPr>
            <a:lvl1pPr marR="0" lvl="0" indent="0" algn="ctr" defTabSz="866760" eaLnBrk="0" fontAlgn="base" hangingPunct="0">
              <a:lnSpc>
                <a:spcPct val="100000"/>
              </a:lnSpc>
              <a:spcBef>
                <a:spcPts val="949"/>
              </a:spcBef>
              <a:spcAft>
                <a:spcPct val="0"/>
              </a:spcAft>
              <a:buClrTx/>
              <a:buSzTx/>
              <a:buFont typeface="Arial" panose="020B0604020202020204" pitchFamily="34" charset="0"/>
              <a:buNone/>
              <a:tabLst/>
              <a:defRPr kumimoji="0" sz="1000" b="0" i="0" u="none" strike="noStrike" kern="0" cap="all" spc="0" normalizeH="0" baseline="0">
                <a:ln>
                  <a:noFill/>
                </a:ln>
                <a:solidFill>
                  <a:srgbClr val="232F3E"/>
                </a:solidFill>
                <a:effectLst/>
                <a:uLnTx/>
                <a:uFillTx/>
                <a:latin typeface="Amazon Ember Heavy"/>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solidFill>
                  <a:schemeClr val="tx1"/>
                </a:solidFill>
              </a:defRPr>
            </a:lvl6pPr>
            <a:lvl7pPr marL="1267770" indent="-97521" defTabSz="390083">
              <a:lnSpc>
                <a:spcPct val="90000"/>
              </a:lnSpc>
              <a:spcBef>
                <a:spcPts val="213"/>
              </a:spcBef>
              <a:buFont typeface="Arial" panose="020B0604020202020204" pitchFamily="34" charset="0"/>
              <a:buChar char="•"/>
              <a:defRPr sz="768">
                <a:solidFill>
                  <a:schemeClr val="tx1"/>
                </a:solidFill>
              </a:defRPr>
            </a:lvl7pPr>
            <a:lvl8pPr marL="1462811" indent="-97521" defTabSz="390083">
              <a:lnSpc>
                <a:spcPct val="90000"/>
              </a:lnSpc>
              <a:spcBef>
                <a:spcPts val="213"/>
              </a:spcBef>
              <a:buFont typeface="Arial" panose="020B0604020202020204" pitchFamily="34" charset="0"/>
              <a:buChar char="•"/>
              <a:defRPr sz="768">
                <a:solidFill>
                  <a:schemeClr val="tx1"/>
                </a:solidFill>
              </a:defRPr>
            </a:lvl8pPr>
            <a:lvl9pPr marL="1657853" indent="-97521" defTabSz="390083">
              <a:lnSpc>
                <a:spcPct val="90000"/>
              </a:lnSpc>
              <a:spcBef>
                <a:spcPts val="213"/>
              </a:spcBef>
              <a:buFont typeface="Arial" panose="020B0604020202020204" pitchFamily="34" charset="0"/>
              <a:buChar char="•"/>
              <a:defRPr sz="768">
                <a:solidFill>
                  <a:schemeClr val="tx1"/>
                </a:solidFill>
              </a:defRPr>
            </a:lvl9pPr>
          </a:lstStyle>
          <a:p>
            <a:pPr marL="0" marR="0" lvl="0" indent="0" algn="ctr" defTabSz="866760" eaLnBrk="0" fontAlgn="base" latinLnBrk="0" hangingPunct="0">
              <a:lnSpc>
                <a:spcPct val="100000"/>
              </a:lnSpc>
              <a:spcBef>
                <a:spcPts val="949"/>
              </a:spcBef>
              <a:spcAft>
                <a:spcPct val="0"/>
              </a:spcAft>
              <a:buClrTx/>
              <a:buSzTx/>
              <a:buFont typeface="Arial" panose="020B0604020202020204" pitchFamily="34" charset="0"/>
              <a:buNone/>
              <a:tabLst/>
              <a:defRPr/>
            </a:pPr>
            <a:r>
              <a:rPr kumimoji="0" lang="en-US" sz="1000" b="0" i="0" u="none" strike="noStrike" kern="0" cap="all" spc="0" normalizeH="0" baseline="0" noProof="0">
                <a:ln>
                  <a:noFill/>
                </a:ln>
                <a:solidFill>
                  <a:srgbClr val="FFFFFF"/>
                </a:solidFill>
                <a:effectLst/>
                <a:uLnTx/>
                <a:uFillTx/>
                <a:latin typeface="Amazon Ember Heavy"/>
                <a:ea typeface="Amazon Ember Light" panose="020B0403020204020204" pitchFamily="34" charset="0"/>
                <a:cs typeface="Amazon Ember Light" panose="020B0403020204020204" pitchFamily="34" charset="0"/>
              </a:rPr>
              <a:t>Amazon </a:t>
            </a:r>
            <a:r>
              <a:rPr kumimoji="0" lang="en-US" sz="1000" b="0" i="0" u="none" strike="noStrike" kern="0" cap="all" spc="0" normalizeH="0" baseline="0" noProof="0" err="1">
                <a:ln>
                  <a:noFill/>
                </a:ln>
                <a:solidFill>
                  <a:srgbClr val="FFFFFF"/>
                </a:solidFill>
                <a:effectLst/>
                <a:uLnTx/>
                <a:uFillTx/>
                <a:latin typeface="Amazon Ember Heavy"/>
                <a:ea typeface="Amazon Ember Light" panose="020B0403020204020204" pitchFamily="34" charset="0"/>
                <a:cs typeface="Amazon Ember Light" panose="020B0403020204020204" pitchFamily="34" charset="0"/>
              </a:rPr>
              <a:t>sagemaker</a:t>
            </a:r>
            <a:endParaRPr kumimoji="0" lang="en-US" sz="1000" b="0" i="0" u="none" strike="noStrike" kern="0" cap="all" spc="0" normalizeH="0" baseline="0" noProof="0">
              <a:ln>
                <a:noFill/>
              </a:ln>
              <a:solidFill>
                <a:srgbClr val="FFFFFF"/>
              </a:solidFill>
              <a:effectLst/>
              <a:uLnTx/>
              <a:uFillTx/>
              <a:latin typeface="Amazon Ember Heavy"/>
              <a:ea typeface="Amazon Ember Light" panose="020B0403020204020204" pitchFamily="34" charset="0"/>
              <a:cs typeface="Amazon Ember Light" panose="020B0403020204020204" pitchFamily="34" charset="0"/>
            </a:endParaRPr>
          </a:p>
        </p:txBody>
      </p:sp>
      <p:sp>
        <p:nvSpPr>
          <p:cNvPr id="98" name="Rectangle: Rounded Corners 1">
            <a:extLst>
              <a:ext uri="{FF2B5EF4-FFF2-40B4-BE49-F238E27FC236}">
                <a16:creationId xmlns:a16="http://schemas.microsoft.com/office/drawing/2014/main" id="{A3D9BAFF-8D39-82F7-AD54-EDC564CE87AE}"/>
              </a:ext>
            </a:extLst>
          </p:cNvPr>
          <p:cNvSpPr/>
          <p:nvPr/>
        </p:nvSpPr>
        <p:spPr>
          <a:xfrm>
            <a:off x="609601" y="5439847"/>
            <a:ext cx="10974052" cy="599343"/>
          </a:xfrm>
          <a:prstGeom prst="rect">
            <a:avLst/>
          </a:prstGeom>
          <a:solidFill>
            <a:srgbClr val="002060"/>
          </a:solidFill>
          <a:ln w="88900" cap="flat" cmpd="sng" algn="ctr">
            <a:noFill/>
            <a:prstDash val="solid"/>
          </a:ln>
          <a:effectLst/>
          <a:scene3d>
            <a:camera prst="orthographicFront"/>
            <a:lightRig rig="threePt" dir="t"/>
          </a:scene3d>
          <a:sp3d>
            <a:bevelT w="0" h="0"/>
          </a:sp3d>
        </p:spPr>
        <p:txBody>
          <a:bodyPr rtlCol="0" anchor="ctr"/>
          <a:lstStyle/>
          <a:p>
            <a:pPr marL="0" marR="0" lvl="0" indent="0" algn="ctr" defTabSz="1462559" eaLnBrk="0" fontAlgn="base" latinLnBrk="0" hangingPunct="0">
              <a:lnSpc>
                <a:spcPct val="100000"/>
              </a:lnSpc>
              <a:spcBef>
                <a:spcPct val="0"/>
              </a:spcBef>
              <a:spcAft>
                <a:spcPct val="0"/>
              </a:spcAft>
              <a:buClrTx/>
              <a:buSzTx/>
              <a:buFontTx/>
              <a:buNone/>
              <a:tabLst/>
              <a:defRPr/>
            </a:pPr>
            <a:endParaRPr kumimoji="0" lang="ru-RU" sz="1400" b="0" i="0" u="none" strike="noStrike" kern="0" cap="none" spc="0" normalizeH="0" baseline="0" noProof="0">
              <a:ln>
                <a:noFill/>
              </a:ln>
              <a:solidFill>
                <a:srgbClr val="FFFFFF"/>
              </a:solidFill>
              <a:effectLst/>
              <a:uLnTx/>
              <a:uFillTx/>
              <a:latin typeface="Amazon Ember"/>
            </a:endParaRPr>
          </a:p>
        </p:txBody>
      </p:sp>
      <p:sp>
        <p:nvSpPr>
          <p:cNvPr id="99" name="Visualize in…">
            <a:extLst>
              <a:ext uri="{FF2B5EF4-FFF2-40B4-BE49-F238E27FC236}">
                <a16:creationId xmlns:a16="http://schemas.microsoft.com/office/drawing/2014/main" id="{D2A87E36-0EA9-BAFA-7D82-D1C76316F811}"/>
              </a:ext>
            </a:extLst>
          </p:cNvPr>
          <p:cNvSpPr txBox="1"/>
          <p:nvPr/>
        </p:nvSpPr>
        <p:spPr>
          <a:xfrm>
            <a:off x="707306" y="5543314"/>
            <a:ext cx="1614613" cy="392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1000" b="0" i="0" u="none" strike="noStrike" cap="none" spc="0" normalizeH="0" baseline="0">
                <a:ln>
                  <a:noFill/>
                </a:ln>
                <a:solidFill>
                  <a:schemeClr val="accent3"/>
                </a:solidFill>
                <a:effectLst/>
                <a:uLnTx/>
                <a:uFillTx/>
                <a:latin typeface="Amazon Ember Heavy"/>
                <a:ea typeface="Amazon Ember Light" panose="020B0403020204020204" pitchFamily="34" charset="0"/>
                <a:cs typeface="Amazon Ember Light" panose="020B0403020204020204" pitchFamily="34" charset="0"/>
              </a:defRPr>
            </a:lvl1pPr>
          </a:lstStyle>
          <a:p>
            <a:pPr defTabSz="866760" eaLnBrk="0" fontAlgn="base" hangingPunct="0">
              <a:spcAft>
                <a:spcPts val="1333"/>
              </a:spcAft>
              <a:defRPr/>
            </a:pPr>
            <a:r>
              <a:rPr lang="en-US" sz="1200" b="1" kern="0">
                <a:solidFill>
                  <a:srgbClr val="FFFFFF"/>
                </a:solidFill>
                <a:latin typeface="Amazon Ember"/>
                <a:ea typeface="Amazon Ember" panose="020B0603020204020204" pitchFamily="34" charset="0"/>
                <a:cs typeface="Amazon Ember" panose="020B0603020204020204" pitchFamily="34" charset="0"/>
              </a:rPr>
              <a:t>ML FRAMEWORKS </a:t>
            </a:r>
            <a:br>
              <a:rPr lang="en-US" sz="1200" b="1" kern="0">
                <a:solidFill>
                  <a:srgbClr val="FFFFFF"/>
                </a:solidFill>
                <a:latin typeface="Amazon Ember"/>
                <a:ea typeface="Amazon Ember" panose="020B0603020204020204" pitchFamily="34" charset="0"/>
                <a:cs typeface="Amazon Ember" panose="020B0603020204020204" pitchFamily="34" charset="0"/>
              </a:rPr>
            </a:br>
            <a:r>
              <a:rPr lang="en-US" sz="1200" b="1" kern="0">
                <a:solidFill>
                  <a:srgbClr val="FFFFFF"/>
                </a:solidFill>
                <a:latin typeface="Amazon Ember"/>
                <a:ea typeface="Amazon Ember" panose="020B0603020204020204" pitchFamily="34" charset="0"/>
                <a:cs typeface="Amazon Ember" panose="020B0603020204020204" pitchFamily="34" charset="0"/>
              </a:rPr>
              <a:t>&amp; INFRASTRUCTURE</a:t>
            </a:r>
          </a:p>
        </p:txBody>
      </p:sp>
      <p:sp>
        <p:nvSpPr>
          <p:cNvPr id="100" name="Visualize in…">
            <a:extLst>
              <a:ext uri="{FF2B5EF4-FFF2-40B4-BE49-F238E27FC236}">
                <a16:creationId xmlns:a16="http://schemas.microsoft.com/office/drawing/2014/main" id="{B5E5D168-3254-3D0A-C3C8-4863CA8E0476}"/>
              </a:ext>
            </a:extLst>
          </p:cNvPr>
          <p:cNvSpPr txBox="1">
            <a:spLocks/>
          </p:cNvSpPr>
          <p:nvPr/>
        </p:nvSpPr>
        <p:spPr>
          <a:xfrm>
            <a:off x="2424140" y="5603330"/>
            <a:ext cx="1188472" cy="272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7" tIns="11427" rIns="11427" bIns="11427" anchor="ctr" anchorCtr="0">
            <a:spAutoFit/>
          </a:bodyPr>
          <a:lstStyle>
            <a:defPPr>
              <a:defRPr lang="en-US"/>
            </a:defPPr>
            <a:lvl1pPr marR="0" lvl="0" indent="0" algn="ctr" defTabSz="866760" eaLnBrk="0" fontAlgn="auto" hangingPunct="0">
              <a:lnSpc>
                <a:spcPct val="90000"/>
              </a:lnSpc>
              <a:spcBef>
                <a:spcPts val="300"/>
              </a:spcBef>
              <a:spcAft>
                <a:spcPts val="0"/>
              </a:spcAft>
              <a:buClrTx/>
              <a:buSzTx/>
              <a:buFontTx/>
              <a:buNone/>
              <a:tabLst/>
              <a:defRPr kumimoji="0" sz="900" b="0" i="0" u="none" strike="noStrike" kern="0" cap="none" spc="0" normalizeH="0" baseline="0">
                <a:ln>
                  <a:noFill/>
                </a:ln>
                <a:effectLst/>
                <a:uLnTx/>
                <a:uFillTx/>
                <a:ea typeface="Amazon Ember Light" panose="020B0403020204020204" pitchFamily="34" charset="0"/>
                <a:cs typeface="Amazon Ember Light" panose="020B0403020204020204" pitchFamily="34" charset="0"/>
              </a:defRPr>
            </a:lvl1pPr>
          </a:lstStyle>
          <a:p>
            <a:pPr>
              <a:defRPr/>
            </a:pPr>
            <a:r>
              <a:rPr lang="en-US" err="1">
                <a:solidFill>
                  <a:srgbClr val="FFFFFF"/>
                </a:solidFill>
                <a:latin typeface="Amazon Ember"/>
              </a:rPr>
              <a:t>PyTorch</a:t>
            </a:r>
            <a:r>
              <a:rPr lang="en-US">
                <a:solidFill>
                  <a:srgbClr val="FFFFFF"/>
                </a:solidFill>
                <a:latin typeface="Amazon Ember"/>
              </a:rPr>
              <a:t>, Apache</a:t>
            </a:r>
            <a:br>
              <a:rPr lang="en-US">
                <a:solidFill>
                  <a:srgbClr val="FFFFFF"/>
                </a:solidFill>
                <a:latin typeface="Amazon Ember"/>
              </a:rPr>
            </a:br>
            <a:r>
              <a:rPr lang="en-US" err="1">
                <a:solidFill>
                  <a:srgbClr val="FFFFFF"/>
                </a:solidFill>
                <a:latin typeface="Amazon Ember"/>
              </a:rPr>
              <a:t>MXNet</a:t>
            </a:r>
            <a:r>
              <a:rPr lang="en-US">
                <a:solidFill>
                  <a:srgbClr val="FFFFFF"/>
                </a:solidFill>
                <a:latin typeface="Amazon Ember"/>
              </a:rPr>
              <a:t>, TensorFlow</a:t>
            </a:r>
          </a:p>
        </p:txBody>
      </p:sp>
      <p:sp>
        <p:nvSpPr>
          <p:cNvPr id="101" name="Visualize in…">
            <a:extLst>
              <a:ext uri="{FF2B5EF4-FFF2-40B4-BE49-F238E27FC236}">
                <a16:creationId xmlns:a16="http://schemas.microsoft.com/office/drawing/2014/main" id="{A3CA5D5F-3CD6-E767-786B-9D611A24DF49}"/>
              </a:ext>
            </a:extLst>
          </p:cNvPr>
          <p:cNvSpPr txBox="1">
            <a:spLocks/>
          </p:cNvSpPr>
          <p:nvPr/>
        </p:nvSpPr>
        <p:spPr>
          <a:xfrm>
            <a:off x="4015205" y="5665655"/>
            <a:ext cx="715826" cy="147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7" tIns="11427" rIns="11427" bIns="11427" anchor="ctr" anchorCtr="0">
            <a:spAutoFit/>
          </a:bodyPr>
          <a:lstStyle>
            <a:defPPr>
              <a:defRPr lang="en-US"/>
            </a:defPPr>
            <a:lvl1pPr marR="0" lvl="0" indent="0" algn="ctr" defTabSz="866760" eaLnBrk="0" fontAlgn="auto" hangingPunct="0">
              <a:lnSpc>
                <a:spcPct val="90000"/>
              </a:lnSpc>
              <a:spcBef>
                <a:spcPts val="300"/>
              </a:spcBef>
              <a:spcAft>
                <a:spcPts val="0"/>
              </a:spcAft>
              <a:buClrTx/>
              <a:buSzTx/>
              <a:buFontTx/>
              <a:buNone/>
              <a:tabLst/>
              <a:defRPr kumimoji="0" sz="900" b="0" i="0" u="none" strike="noStrike" kern="0" cap="none" spc="0" normalizeH="0" baseline="0">
                <a:ln>
                  <a:noFill/>
                </a:ln>
                <a:effectLst/>
                <a:uLnTx/>
                <a:uFillTx/>
                <a:ea typeface="Amazon Ember Light" panose="020B0403020204020204" pitchFamily="34" charset="0"/>
                <a:cs typeface="Amazon Ember Light" panose="020B0403020204020204" pitchFamily="34" charset="0"/>
              </a:defRPr>
            </a:lvl1pPr>
          </a:lstStyle>
          <a:p>
            <a:pPr>
              <a:defRPr/>
            </a:pPr>
            <a:r>
              <a:rPr lang="en-US">
                <a:solidFill>
                  <a:srgbClr val="FFFFFF"/>
                </a:solidFill>
                <a:latin typeface="Amazon Ember"/>
              </a:rPr>
              <a:t>Amazon EC2</a:t>
            </a:r>
          </a:p>
        </p:txBody>
      </p:sp>
      <p:sp>
        <p:nvSpPr>
          <p:cNvPr id="102" name="Visualize in…">
            <a:extLst>
              <a:ext uri="{FF2B5EF4-FFF2-40B4-BE49-F238E27FC236}">
                <a16:creationId xmlns:a16="http://schemas.microsoft.com/office/drawing/2014/main" id="{A1F595B6-5966-1ED5-DBB1-B7460EB3534C}"/>
              </a:ext>
            </a:extLst>
          </p:cNvPr>
          <p:cNvSpPr txBox="1">
            <a:spLocks/>
          </p:cNvSpPr>
          <p:nvPr/>
        </p:nvSpPr>
        <p:spPr>
          <a:xfrm>
            <a:off x="5133624" y="5665655"/>
            <a:ext cx="351958" cy="147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7" tIns="11427" rIns="11427" bIns="11427" anchor="ctr" anchorCtr="0">
            <a:spAutoFit/>
          </a:bodyPr>
          <a:lstStyle>
            <a:defPPr>
              <a:defRPr lang="en-US"/>
            </a:defPPr>
            <a:lvl1pPr marR="0" lvl="0" indent="0" algn="ctr" defTabSz="866760" eaLnBrk="0" fontAlgn="auto" hangingPunct="0">
              <a:lnSpc>
                <a:spcPct val="90000"/>
              </a:lnSpc>
              <a:spcBef>
                <a:spcPts val="300"/>
              </a:spcBef>
              <a:spcAft>
                <a:spcPts val="0"/>
              </a:spcAft>
              <a:buClrTx/>
              <a:buSzTx/>
              <a:buFontTx/>
              <a:buNone/>
              <a:tabLst/>
              <a:defRPr kumimoji="0" sz="900" b="0" i="0" u="none" strike="noStrike" kern="0" cap="none" spc="0" normalizeH="0" baseline="0">
                <a:ln>
                  <a:noFill/>
                </a:ln>
                <a:effectLst/>
                <a:uLnTx/>
                <a:uFillTx/>
                <a:ea typeface="Amazon Ember Light" panose="020B0403020204020204" pitchFamily="34" charset="0"/>
                <a:cs typeface="Amazon Ember Light" panose="020B0403020204020204" pitchFamily="34" charset="0"/>
              </a:defRPr>
            </a:lvl1pPr>
          </a:lstStyle>
          <a:p>
            <a:pPr>
              <a:defRPr/>
            </a:pPr>
            <a:r>
              <a:rPr lang="en-US">
                <a:solidFill>
                  <a:srgbClr val="FFFFFF"/>
                </a:solidFill>
                <a:latin typeface="Amazon Ember"/>
              </a:rPr>
              <a:t>CPUs </a:t>
            </a:r>
          </a:p>
        </p:txBody>
      </p:sp>
      <p:sp>
        <p:nvSpPr>
          <p:cNvPr id="103" name="Visualize in…">
            <a:extLst>
              <a:ext uri="{FF2B5EF4-FFF2-40B4-BE49-F238E27FC236}">
                <a16:creationId xmlns:a16="http://schemas.microsoft.com/office/drawing/2014/main" id="{656C85C6-04B5-50B1-C3CB-0A299FDA527E}"/>
              </a:ext>
            </a:extLst>
          </p:cNvPr>
          <p:cNvSpPr txBox="1">
            <a:spLocks/>
          </p:cNvSpPr>
          <p:nvPr/>
        </p:nvSpPr>
        <p:spPr>
          <a:xfrm>
            <a:off x="5888175" y="5665655"/>
            <a:ext cx="337340" cy="147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7" tIns="11427" rIns="11427" bIns="11427" anchor="ctr" anchorCtr="0">
            <a:spAutoFit/>
          </a:bodyPr>
          <a:lstStyle>
            <a:defPPr>
              <a:defRPr lang="en-US"/>
            </a:defPPr>
            <a:lvl1pPr marR="0" lvl="0" indent="0" algn="ctr" defTabSz="866760" eaLnBrk="0" fontAlgn="auto" hangingPunct="0">
              <a:lnSpc>
                <a:spcPct val="90000"/>
              </a:lnSpc>
              <a:spcBef>
                <a:spcPts val="300"/>
              </a:spcBef>
              <a:spcAft>
                <a:spcPts val="0"/>
              </a:spcAft>
              <a:buClrTx/>
              <a:buSzTx/>
              <a:buFontTx/>
              <a:buNone/>
              <a:tabLst/>
              <a:defRPr kumimoji="0" sz="900" b="0" i="0" u="none" strike="noStrike" kern="0" cap="none" spc="0" normalizeH="0" baseline="0">
                <a:ln>
                  <a:noFill/>
                </a:ln>
                <a:effectLst/>
                <a:uLnTx/>
                <a:uFillTx/>
                <a:ea typeface="Amazon Ember Light" panose="020B0403020204020204" pitchFamily="34" charset="0"/>
                <a:cs typeface="Amazon Ember Light" panose="020B0403020204020204" pitchFamily="34" charset="0"/>
              </a:defRPr>
            </a:lvl1pPr>
          </a:lstStyle>
          <a:p>
            <a:pPr>
              <a:defRPr/>
            </a:pPr>
            <a:r>
              <a:rPr lang="en-US">
                <a:solidFill>
                  <a:srgbClr val="FFFFFF"/>
                </a:solidFill>
                <a:latin typeface="Amazon Ember"/>
              </a:rPr>
              <a:t>GPUs</a:t>
            </a:r>
          </a:p>
        </p:txBody>
      </p:sp>
      <p:sp>
        <p:nvSpPr>
          <p:cNvPr id="104" name="Visualize in…">
            <a:extLst>
              <a:ext uri="{FF2B5EF4-FFF2-40B4-BE49-F238E27FC236}">
                <a16:creationId xmlns:a16="http://schemas.microsoft.com/office/drawing/2014/main" id="{5B4AA6FF-4490-C6AF-CF6B-89139B882715}"/>
              </a:ext>
            </a:extLst>
          </p:cNvPr>
          <p:cNvSpPr txBox="1">
            <a:spLocks/>
          </p:cNvSpPr>
          <p:nvPr/>
        </p:nvSpPr>
        <p:spPr>
          <a:xfrm>
            <a:off x="7912223" y="5665655"/>
            <a:ext cx="781178" cy="147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7" tIns="11427" rIns="11427" bIns="11427" anchor="ctr" anchorCtr="0">
            <a:spAutoFit/>
          </a:bodyPr>
          <a:lstStyle>
            <a:defPPr>
              <a:defRPr lang="en-US"/>
            </a:defPPr>
            <a:lvl1pPr marR="0" lvl="0" indent="0" algn="ctr" defTabSz="866760" eaLnBrk="0" fontAlgn="auto" hangingPunct="0">
              <a:lnSpc>
                <a:spcPct val="90000"/>
              </a:lnSpc>
              <a:spcBef>
                <a:spcPts val="300"/>
              </a:spcBef>
              <a:spcAft>
                <a:spcPts val="0"/>
              </a:spcAft>
              <a:buClrTx/>
              <a:buSzTx/>
              <a:buFontTx/>
              <a:buNone/>
              <a:tabLst/>
              <a:defRPr kumimoji="0" sz="900" b="0" i="0" u="none" strike="noStrike" kern="0" cap="none" spc="0" normalizeH="0" baseline="0">
                <a:ln>
                  <a:noFill/>
                </a:ln>
                <a:effectLst/>
                <a:uLnTx/>
                <a:uFillTx/>
                <a:ea typeface="Amazon Ember Light" panose="020B0403020204020204" pitchFamily="34" charset="0"/>
                <a:cs typeface="Amazon Ember Light" panose="020B0403020204020204" pitchFamily="34" charset="0"/>
              </a:defRPr>
            </a:lvl1pPr>
          </a:lstStyle>
          <a:p>
            <a:pPr>
              <a:defRPr/>
            </a:pPr>
            <a:r>
              <a:rPr lang="en-US">
                <a:solidFill>
                  <a:srgbClr val="FFFFFF"/>
                </a:solidFill>
                <a:latin typeface="Amazon Ember"/>
              </a:rPr>
              <a:t>AWS </a:t>
            </a:r>
            <a:r>
              <a:rPr lang="en-US" err="1">
                <a:solidFill>
                  <a:srgbClr val="FFFFFF"/>
                </a:solidFill>
                <a:latin typeface="Amazon Ember"/>
              </a:rPr>
              <a:t>Trainium</a:t>
            </a:r>
            <a:endParaRPr lang="en-US">
              <a:solidFill>
                <a:srgbClr val="FFFFFF"/>
              </a:solidFill>
              <a:latin typeface="Amazon Ember"/>
            </a:endParaRPr>
          </a:p>
        </p:txBody>
      </p:sp>
      <p:sp>
        <p:nvSpPr>
          <p:cNvPr id="105" name="Visualize in…">
            <a:extLst>
              <a:ext uri="{FF2B5EF4-FFF2-40B4-BE49-F238E27FC236}">
                <a16:creationId xmlns:a16="http://schemas.microsoft.com/office/drawing/2014/main" id="{9FDA6059-6C0D-F27D-A3F1-E95B8563F2C9}"/>
              </a:ext>
            </a:extLst>
          </p:cNvPr>
          <p:cNvSpPr txBox="1">
            <a:spLocks/>
          </p:cNvSpPr>
          <p:nvPr/>
        </p:nvSpPr>
        <p:spPr>
          <a:xfrm>
            <a:off x="10781508" y="5603331"/>
            <a:ext cx="546824" cy="272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7" tIns="11427" rIns="11427" bIns="11427" anchor="ctr" anchorCtr="0">
            <a:spAutoFit/>
          </a:bodyPr>
          <a:lstStyle>
            <a:defPPr>
              <a:defRPr lang="en-US"/>
            </a:defPPr>
            <a:lvl1pPr marR="0" lvl="0" indent="0" algn="ctr" defTabSz="866760" eaLnBrk="0" fontAlgn="auto" hangingPunct="0">
              <a:lnSpc>
                <a:spcPct val="90000"/>
              </a:lnSpc>
              <a:spcBef>
                <a:spcPts val="300"/>
              </a:spcBef>
              <a:spcAft>
                <a:spcPts val="0"/>
              </a:spcAft>
              <a:buClrTx/>
              <a:buSzTx/>
              <a:buFontTx/>
              <a:buNone/>
              <a:tabLst/>
              <a:defRPr kumimoji="0" sz="900" b="0" i="0" u="none" strike="noStrike" kern="0" cap="none" spc="0" normalizeH="0" baseline="0">
                <a:ln>
                  <a:noFill/>
                </a:ln>
                <a:effectLst/>
                <a:uLnTx/>
                <a:uFillTx/>
                <a:ea typeface="Amazon Ember Light" panose="020B0403020204020204" pitchFamily="34" charset="0"/>
                <a:cs typeface="Amazon Ember Light" panose="020B0403020204020204" pitchFamily="34" charset="0"/>
              </a:defRPr>
            </a:lvl1pPr>
          </a:lstStyle>
          <a:p>
            <a:pPr>
              <a:defRPr/>
            </a:pPr>
            <a:r>
              <a:rPr lang="en-US">
                <a:solidFill>
                  <a:srgbClr val="FFFFFF"/>
                </a:solidFill>
                <a:latin typeface="Amazon Ember"/>
              </a:rPr>
              <a:t>Elastic </a:t>
            </a:r>
            <a:br>
              <a:rPr lang="en-US">
                <a:solidFill>
                  <a:srgbClr val="FFFFFF"/>
                </a:solidFill>
                <a:latin typeface="Amazon Ember"/>
              </a:rPr>
            </a:br>
            <a:r>
              <a:rPr lang="en-US">
                <a:solidFill>
                  <a:srgbClr val="FFFFFF"/>
                </a:solidFill>
                <a:latin typeface="Amazon Ember"/>
              </a:rPr>
              <a:t>inference</a:t>
            </a:r>
          </a:p>
        </p:txBody>
      </p:sp>
      <p:cxnSp>
        <p:nvCxnSpPr>
          <p:cNvPr id="106" name="Straight Connector 105">
            <a:extLst>
              <a:ext uri="{FF2B5EF4-FFF2-40B4-BE49-F238E27FC236}">
                <a16:creationId xmlns:a16="http://schemas.microsoft.com/office/drawing/2014/main" id="{F687CD79-71C0-5B7B-E490-58E88FC1BB24}"/>
              </a:ext>
            </a:extLst>
          </p:cNvPr>
          <p:cNvCxnSpPr>
            <a:cxnSpLocks/>
          </p:cNvCxnSpPr>
          <p:nvPr/>
        </p:nvCxnSpPr>
        <p:spPr>
          <a:xfrm>
            <a:off x="609600" y="5439847"/>
            <a:ext cx="10974053" cy="0"/>
          </a:xfrm>
          <a:prstGeom prst="line">
            <a:avLst/>
          </a:prstGeom>
          <a:noFill/>
          <a:ln w="38100" cap="flat" cmpd="sng" algn="ctr">
            <a:gradFill flip="none" rotWithShape="1">
              <a:gsLst>
                <a:gs pos="0">
                  <a:srgbClr val="36C2B3"/>
                </a:gs>
                <a:gs pos="100000">
                  <a:srgbClr val="FFAD00"/>
                </a:gs>
              </a:gsLst>
              <a:lin ang="0" scaled="1"/>
              <a:tileRect/>
            </a:gradFill>
            <a:prstDash val="solid"/>
            <a:bevel/>
            <a:headEnd type="none" w="lg" len="lg"/>
            <a:tailEnd type="none" w="lg" len="lg"/>
          </a:ln>
          <a:effectLst/>
        </p:spPr>
      </p:cxnSp>
      <p:sp>
        <p:nvSpPr>
          <p:cNvPr id="107" name="Visualize in…">
            <a:extLst>
              <a:ext uri="{FF2B5EF4-FFF2-40B4-BE49-F238E27FC236}">
                <a16:creationId xmlns:a16="http://schemas.microsoft.com/office/drawing/2014/main" id="{BE5BC627-24D1-710C-C940-D2A877CB9EE9}"/>
              </a:ext>
            </a:extLst>
          </p:cNvPr>
          <p:cNvSpPr txBox="1">
            <a:spLocks/>
          </p:cNvSpPr>
          <p:nvPr/>
        </p:nvSpPr>
        <p:spPr>
          <a:xfrm>
            <a:off x="6628108" y="5665655"/>
            <a:ext cx="881522" cy="147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7" tIns="11427" rIns="11427" bIns="11427" anchor="ctr" anchorCtr="0">
            <a:spAutoFit/>
          </a:bodyPr>
          <a:lstStyle>
            <a:defPPr>
              <a:defRPr lang="en-US"/>
            </a:defPPr>
            <a:lvl1pPr marR="0" lvl="0" indent="0" algn="ctr" defTabSz="866760" eaLnBrk="0" fontAlgn="auto" hangingPunct="0">
              <a:lnSpc>
                <a:spcPct val="90000"/>
              </a:lnSpc>
              <a:spcBef>
                <a:spcPts val="300"/>
              </a:spcBef>
              <a:spcAft>
                <a:spcPts val="0"/>
              </a:spcAft>
              <a:buClrTx/>
              <a:buSzTx/>
              <a:buFontTx/>
              <a:buNone/>
              <a:tabLst/>
              <a:defRPr kumimoji="0" sz="900" b="0" i="0" u="none" strike="noStrike" kern="0" cap="none" spc="0" normalizeH="0" baseline="0">
                <a:ln>
                  <a:noFill/>
                </a:ln>
                <a:effectLst/>
                <a:uLnTx/>
                <a:uFillTx/>
                <a:ea typeface="Amazon Ember Light" panose="020B0403020204020204" pitchFamily="34" charset="0"/>
                <a:cs typeface="Amazon Ember Light" panose="020B0403020204020204" pitchFamily="34" charset="0"/>
              </a:defRPr>
            </a:lvl1pPr>
          </a:lstStyle>
          <a:p>
            <a:pPr>
              <a:defRPr/>
            </a:pPr>
            <a:r>
              <a:rPr lang="en-US">
                <a:solidFill>
                  <a:srgbClr val="FFFFFF"/>
                </a:solidFill>
                <a:latin typeface="Amazon Ember"/>
              </a:rPr>
              <a:t>AWS </a:t>
            </a:r>
            <a:r>
              <a:rPr lang="en-US" err="1">
                <a:solidFill>
                  <a:srgbClr val="FFFFFF"/>
                </a:solidFill>
                <a:latin typeface="Amazon Ember"/>
              </a:rPr>
              <a:t>Inferentia</a:t>
            </a:r>
            <a:endParaRPr lang="en-US">
              <a:solidFill>
                <a:srgbClr val="FFFFFF"/>
              </a:solidFill>
              <a:latin typeface="Amazon Ember"/>
            </a:endParaRPr>
          </a:p>
        </p:txBody>
      </p:sp>
      <p:sp>
        <p:nvSpPr>
          <p:cNvPr id="108" name="Visualize in…">
            <a:extLst>
              <a:ext uri="{FF2B5EF4-FFF2-40B4-BE49-F238E27FC236}">
                <a16:creationId xmlns:a16="http://schemas.microsoft.com/office/drawing/2014/main" id="{FB8C9817-1C6F-9F5C-C69E-D8F7FDE356ED}"/>
              </a:ext>
            </a:extLst>
          </p:cNvPr>
          <p:cNvSpPr txBox="1">
            <a:spLocks/>
          </p:cNvSpPr>
          <p:nvPr/>
        </p:nvSpPr>
        <p:spPr>
          <a:xfrm>
            <a:off x="9985747" y="5665655"/>
            <a:ext cx="393168" cy="147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7" tIns="11427" rIns="11427" bIns="11427" anchor="ctr" anchorCtr="0">
            <a:spAutoFit/>
          </a:bodyPr>
          <a:lstStyle>
            <a:defPPr>
              <a:defRPr lang="en-US"/>
            </a:defPPr>
            <a:lvl1pPr marR="0" lvl="0" indent="0" algn="ctr" defTabSz="866760" eaLnBrk="0" fontAlgn="auto" hangingPunct="0">
              <a:lnSpc>
                <a:spcPct val="90000"/>
              </a:lnSpc>
              <a:spcBef>
                <a:spcPts val="300"/>
              </a:spcBef>
              <a:spcAft>
                <a:spcPts val="0"/>
              </a:spcAft>
              <a:buClrTx/>
              <a:buSzTx/>
              <a:buFontTx/>
              <a:buNone/>
              <a:tabLst/>
              <a:defRPr kumimoji="0" sz="900" b="0" i="0" u="none" strike="noStrike" kern="0" cap="none" spc="0" normalizeH="0" baseline="0">
                <a:ln>
                  <a:noFill/>
                </a:ln>
                <a:effectLst/>
                <a:uLnTx/>
                <a:uFillTx/>
                <a:ea typeface="Amazon Ember Light" panose="020B0403020204020204" pitchFamily="34" charset="0"/>
                <a:cs typeface="Amazon Ember Light" panose="020B0403020204020204" pitchFamily="34" charset="0"/>
              </a:defRPr>
            </a:lvl1pPr>
          </a:lstStyle>
          <a:p>
            <a:pPr>
              <a:defRPr/>
            </a:pPr>
            <a:r>
              <a:rPr lang="en-US">
                <a:solidFill>
                  <a:srgbClr val="FFFFFF"/>
                </a:solidFill>
                <a:latin typeface="Amazon Ember"/>
              </a:rPr>
              <a:t>FPGA</a:t>
            </a:r>
          </a:p>
        </p:txBody>
      </p:sp>
      <p:sp>
        <p:nvSpPr>
          <p:cNvPr id="109" name="Visualize in…">
            <a:extLst>
              <a:ext uri="{FF2B5EF4-FFF2-40B4-BE49-F238E27FC236}">
                <a16:creationId xmlns:a16="http://schemas.microsoft.com/office/drawing/2014/main" id="{3C0F9314-409F-B44B-8320-15D2CF16C369}"/>
              </a:ext>
            </a:extLst>
          </p:cNvPr>
          <p:cNvSpPr txBox="1">
            <a:spLocks/>
          </p:cNvSpPr>
          <p:nvPr/>
        </p:nvSpPr>
        <p:spPr>
          <a:xfrm>
            <a:off x="9095994" y="5603331"/>
            <a:ext cx="487160" cy="272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7" tIns="11427" rIns="11427" bIns="11427" anchor="ctr" anchorCtr="0">
            <a:spAutoFit/>
          </a:bodyPr>
          <a:lstStyle>
            <a:defPPr>
              <a:defRPr lang="en-US"/>
            </a:defPPr>
            <a:lvl1pPr marR="0" lvl="0" indent="0" algn="ctr" defTabSz="866760" eaLnBrk="0" fontAlgn="auto" hangingPunct="0">
              <a:lnSpc>
                <a:spcPct val="90000"/>
              </a:lnSpc>
              <a:spcBef>
                <a:spcPts val="300"/>
              </a:spcBef>
              <a:spcAft>
                <a:spcPts val="0"/>
              </a:spcAft>
              <a:buClrTx/>
              <a:buSzTx/>
              <a:buFontTx/>
              <a:buNone/>
              <a:tabLst/>
              <a:defRPr kumimoji="0" sz="900" b="0" i="0" u="none" strike="noStrike" kern="0" cap="none" spc="0" normalizeH="0" baseline="0">
                <a:ln>
                  <a:noFill/>
                </a:ln>
                <a:effectLst/>
                <a:uLnTx/>
                <a:uFillTx/>
                <a:ea typeface="Amazon Ember Light" panose="020B0403020204020204" pitchFamily="34" charset="0"/>
                <a:cs typeface="Amazon Ember Light" panose="020B0403020204020204" pitchFamily="34" charset="0"/>
              </a:defRPr>
            </a:lvl1pPr>
          </a:lstStyle>
          <a:p>
            <a:pPr>
              <a:defRPr/>
            </a:pPr>
            <a:r>
              <a:rPr lang="en-US">
                <a:solidFill>
                  <a:srgbClr val="FFFFFF"/>
                </a:solidFill>
                <a:latin typeface="Amazon Ember"/>
              </a:rPr>
              <a:t>Habana </a:t>
            </a:r>
            <a:br>
              <a:rPr lang="en-US">
                <a:solidFill>
                  <a:srgbClr val="FFFFFF"/>
                </a:solidFill>
                <a:latin typeface="Amazon Ember"/>
              </a:rPr>
            </a:br>
            <a:r>
              <a:rPr lang="en-US">
                <a:solidFill>
                  <a:srgbClr val="FFFFFF"/>
                </a:solidFill>
                <a:latin typeface="Amazon Ember"/>
              </a:rPr>
              <a:t>Gaudi</a:t>
            </a:r>
          </a:p>
        </p:txBody>
      </p:sp>
    </p:spTree>
    <p:extLst>
      <p:ext uri="{BB962C8B-B14F-4D97-AF65-F5344CB8AC3E}">
        <p14:creationId xmlns:p14="http://schemas.microsoft.com/office/powerpoint/2010/main" val="379927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DF5A11-47BD-FE04-B32E-FC5A7E51B679}"/>
              </a:ext>
            </a:extLst>
          </p:cNvPr>
          <p:cNvSpPr>
            <a:spLocks noGrp="1"/>
          </p:cNvSpPr>
          <p:nvPr>
            <p:ph type="title"/>
          </p:nvPr>
        </p:nvSpPr>
        <p:spPr>
          <a:xfrm>
            <a:off x="629930" y="690808"/>
            <a:ext cx="9507118" cy="521099"/>
          </a:xfrm>
        </p:spPr>
        <p:txBody>
          <a:bodyPr>
            <a:noAutofit/>
          </a:bodyPr>
          <a:lstStyle/>
          <a:p>
            <a:r>
              <a:rPr lang="en-US" sz="3500"/>
              <a:t>Learn ML with AWS Training and certification</a:t>
            </a:r>
          </a:p>
        </p:txBody>
      </p:sp>
      <p:sp>
        <p:nvSpPr>
          <p:cNvPr id="10" name="Text Placeholder 5">
            <a:extLst>
              <a:ext uri="{FF2B5EF4-FFF2-40B4-BE49-F238E27FC236}">
                <a16:creationId xmlns:a16="http://schemas.microsoft.com/office/drawing/2014/main" id="{8D692E20-F330-6C83-9416-7A0BE2BA73C8}"/>
              </a:ext>
            </a:extLst>
          </p:cNvPr>
          <p:cNvSpPr txBox="1">
            <a:spLocks/>
          </p:cNvSpPr>
          <p:nvPr/>
        </p:nvSpPr>
        <p:spPr>
          <a:xfrm>
            <a:off x="2949748" y="1779617"/>
            <a:ext cx="6631215" cy="884147"/>
          </a:xfrm>
          <a:prstGeom prst="rect">
            <a:avLst/>
          </a:prstGeom>
        </p:spPr>
        <p:txBody>
          <a:bodyPr vert="horz" lIns="91440" tIns="45720" rIns="91440" bIns="45720" rtlCol="0" anchor="ctr"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mazon Ember Regular"/>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mazon Ember Regular"/>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mazon Ember Regular"/>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Regular"/>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Regular"/>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bg1"/>
              </a:buClr>
              <a:buNone/>
            </a:pPr>
            <a:r>
              <a:rPr lang="en-US" sz="180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Role-based ML learning paths for developers, data scientists, data platform engineers, and business decision makers</a:t>
            </a:r>
          </a:p>
        </p:txBody>
      </p:sp>
      <p:sp>
        <p:nvSpPr>
          <p:cNvPr id="11" name="TextBox 10">
            <a:extLst>
              <a:ext uri="{FF2B5EF4-FFF2-40B4-BE49-F238E27FC236}">
                <a16:creationId xmlns:a16="http://schemas.microsoft.com/office/drawing/2014/main" id="{15025608-DBA7-B0D1-9250-A172D76B6B53}"/>
              </a:ext>
            </a:extLst>
          </p:cNvPr>
          <p:cNvSpPr txBox="1"/>
          <p:nvPr/>
        </p:nvSpPr>
        <p:spPr>
          <a:xfrm>
            <a:off x="2081405" y="5554451"/>
            <a:ext cx="8029189" cy="338554"/>
          </a:xfrm>
          <a:prstGeom prst="rect">
            <a:avLst/>
          </a:prstGeom>
          <a:noFill/>
        </p:spPr>
        <p:txBody>
          <a:bodyPr wrap="square" rtlCol="0" anchor="ctr" anchorCtr="0">
            <a:spAutoFit/>
          </a:bodyPr>
          <a:lstStyle/>
          <a:p>
            <a:pPr algn="ctr" defTabSz="731502"/>
            <a:r>
              <a:rPr lang="en-US" sz="1600">
                <a:solidFill>
                  <a:srgbClr val="FF9900"/>
                </a:solidFill>
                <a:latin typeface="Amazon Ember Light" panose="020B0403020204020204" pitchFamily="34" charset="0"/>
                <a:ea typeface="Amazon Ember Light" panose="020B0403020204020204" pitchFamily="34" charset="0"/>
                <a:cs typeface="Amazon Ember Light" panose="020B0403020204020204" pitchFamily="34" charset="0"/>
              </a:rPr>
              <a:t>Visit https://ml.aws</a:t>
            </a:r>
          </a:p>
        </p:txBody>
      </p:sp>
      <p:sp>
        <p:nvSpPr>
          <p:cNvPr id="17" name="Content Placeholder 3">
            <a:extLst>
              <a:ext uri="{FF2B5EF4-FFF2-40B4-BE49-F238E27FC236}">
                <a16:creationId xmlns:a16="http://schemas.microsoft.com/office/drawing/2014/main" id="{749E5D6A-1EA7-2363-7413-63C3839A9D39}"/>
              </a:ext>
            </a:extLst>
          </p:cNvPr>
          <p:cNvSpPr txBox="1">
            <a:spLocks/>
          </p:cNvSpPr>
          <p:nvPr/>
        </p:nvSpPr>
        <p:spPr>
          <a:xfrm>
            <a:off x="729824" y="1203551"/>
            <a:ext cx="13990934" cy="403379"/>
          </a:xfrm>
          <a:prstGeom prst="rect">
            <a:avLst/>
          </a:prstGeom>
        </p:spPr>
        <p:txBody>
          <a:bodyPr lIns="0" tIns="0" rIns="0" bIns="0">
            <a:noAutofit/>
          </a:bodyPr>
          <a:lstStyle>
            <a:lvl1pPr marL="0" indent="0" algn="l" defTabSz="731520" rtl="0" eaLnBrk="1" latinLnBrk="0" hangingPunct="1">
              <a:spcBef>
                <a:spcPct val="20000"/>
              </a:spcBef>
              <a:buFontTx/>
              <a:buNone/>
              <a:defRPr sz="2900" b="0" i="0" kern="1200">
                <a:solidFill>
                  <a:schemeClr val="tx1"/>
                </a:solidFill>
                <a:latin typeface="Amazon Ember Regular" charset="0"/>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1"/>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1"/>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1"/>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1"/>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r>
              <a:rPr lang="en-US" sz="180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The same training that our own developers use, now available on demand</a:t>
            </a:r>
          </a:p>
        </p:txBody>
      </p:sp>
      <p:sp>
        <p:nvSpPr>
          <p:cNvPr id="18" name="Text Placeholder 5">
            <a:extLst>
              <a:ext uri="{FF2B5EF4-FFF2-40B4-BE49-F238E27FC236}">
                <a16:creationId xmlns:a16="http://schemas.microsoft.com/office/drawing/2014/main" id="{D759CF58-CC78-9650-4176-AF9CD68B1A8E}"/>
              </a:ext>
            </a:extLst>
          </p:cNvPr>
          <p:cNvSpPr txBox="1">
            <a:spLocks/>
          </p:cNvSpPr>
          <p:nvPr/>
        </p:nvSpPr>
        <p:spPr>
          <a:xfrm>
            <a:off x="2780392" y="3171262"/>
            <a:ext cx="6665387" cy="862378"/>
          </a:xfrm>
          <a:prstGeom prst="rect">
            <a:avLst/>
          </a:prstGeom>
        </p:spPr>
        <p:txBody>
          <a:bodyPr vert="horz" wrap="square" lIns="292608" tIns="234086" rIns="292608" bIns="234086" rtlCol="0" anchor="ctr" anchorCtr="0">
            <a:noAutofit/>
          </a:bodyPr>
          <a:lstStyle>
            <a:lvl1pPr marL="0" marR="0" indent="0" algn="l" defTabSz="685799" rtl="0" eaLnBrk="1" fontAlgn="auto" latinLnBrk="0" hangingPunct="1">
              <a:lnSpc>
                <a:spcPct val="90000"/>
              </a:lnSpc>
              <a:spcBef>
                <a:spcPct val="20000"/>
              </a:spcBef>
              <a:spcAft>
                <a:spcPts val="0"/>
              </a:spcAft>
              <a:buClrTx/>
              <a:buSzPct val="90000"/>
              <a:buFont typeface="Arial" pitchFamily="34" charset="0"/>
              <a:buNone/>
              <a:tabLst/>
              <a:defRPr sz="2000" b="0" kern="1200"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252118" marR="0" indent="0" algn="l" defTabSz="685799" rtl="0" eaLnBrk="1" fontAlgn="auto" latinLnBrk="0" hangingPunct="1">
              <a:lnSpc>
                <a:spcPct val="90000"/>
              </a:lnSpc>
              <a:spcBef>
                <a:spcPts val="375"/>
              </a:spcBef>
              <a:spcAft>
                <a:spcPts val="0"/>
              </a:spcAft>
              <a:buClrTx/>
              <a:buSzPct val="90000"/>
              <a:buFont typeface="Arial" pitchFamily="34" charset="0"/>
              <a:buNone/>
              <a:tabLst/>
              <a:defRPr sz="1500" kern="1200"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2pPr>
            <a:lvl3pPr marL="420196" marR="0" indent="0" algn="l" defTabSz="685799" rtl="0" eaLnBrk="1" fontAlgn="auto" latinLnBrk="0" hangingPunct="1">
              <a:lnSpc>
                <a:spcPct val="90000"/>
              </a:lnSpc>
              <a:spcBef>
                <a:spcPts val="375"/>
              </a:spcBef>
              <a:spcAft>
                <a:spcPts val="0"/>
              </a:spcAft>
              <a:buClrTx/>
              <a:buSzPct val="90000"/>
              <a:buFont typeface="Arial" pitchFamily="34" charset="0"/>
              <a:buNone/>
              <a:tabLst/>
              <a:defRPr sz="1500" kern="1200"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3pPr>
            <a:lvl4pPr marL="588274" marR="0" indent="0" algn="l" defTabSz="685799" rtl="0" eaLnBrk="1" fontAlgn="auto" latinLnBrk="0" hangingPunct="1">
              <a:lnSpc>
                <a:spcPct val="90000"/>
              </a:lnSpc>
              <a:spcBef>
                <a:spcPts val="375"/>
              </a:spcBef>
              <a:spcAft>
                <a:spcPts val="0"/>
              </a:spcAft>
              <a:buClrTx/>
              <a:buSzPct val="90000"/>
              <a:buFont typeface="Arial" pitchFamily="34" charset="0"/>
              <a:buNone/>
              <a:tabLst/>
              <a:defRPr sz="1250" kern="1200"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4pPr>
            <a:lvl5pPr marL="756352" marR="0" indent="0" algn="l" defTabSz="685799" rtl="0" eaLnBrk="1" fontAlgn="auto" latinLnBrk="0" hangingPunct="1">
              <a:lnSpc>
                <a:spcPct val="90000"/>
              </a:lnSpc>
              <a:spcBef>
                <a:spcPts val="375"/>
              </a:spcBef>
              <a:spcAft>
                <a:spcPts val="0"/>
              </a:spcAft>
              <a:buClrTx/>
              <a:buSzPct val="90000"/>
              <a:buFont typeface="Arial" pitchFamily="34" charset="0"/>
              <a:buNone/>
              <a:tabLst/>
              <a:defRPr sz="1250" kern="1200"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5pPr>
            <a:lvl6pPr marL="1885946" indent="-171450" algn="l" defTabSz="685799"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846" indent="-171450" algn="l" defTabSz="685799"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745" indent="-171450" algn="l" defTabSz="685799"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645" indent="-171450" algn="l" defTabSz="685799" rtl="0" eaLnBrk="1" latinLnBrk="0" hangingPunct="1">
              <a:spcBef>
                <a:spcPct val="20000"/>
              </a:spcBef>
              <a:buFont typeface="Arial" pitchFamily="34" charset="0"/>
              <a:buChar char="•"/>
              <a:defRPr sz="1471" kern="1200">
                <a:solidFill>
                  <a:schemeClr val="tx1"/>
                </a:solidFill>
                <a:latin typeface="+mn-lt"/>
                <a:ea typeface="+mn-ea"/>
                <a:cs typeface="+mn-cs"/>
              </a:defRPr>
            </a:lvl9pPr>
          </a:lstStyle>
          <a:p>
            <a:pPr defTabSz="914377">
              <a:lnSpc>
                <a:spcPct val="100000"/>
              </a:lnSpc>
              <a:spcBef>
                <a:spcPts val="1000"/>
              </a:spcBef>
              <a:buClr>
                <a:schemeClr val="bg1"/>
              </a:buClr>
            </a:pPr>
            <a:r>
              <a:rPr lang="en-US" sz="180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70+ free digital ML courses from AWS experts let you learn from real-world challenges tackled at AWS</a:t>
            </a:r>
          </a:p>
        </p:txBody>
      </p:sp>
      <p:sp>
        <p:nvSpPr>
          <p:cNvPr id="21" name="Text Placeholder 5">
            <a:extLst>
              <a:ext uri="{FF2B5EF4-FFF2-40B4-BE49-F238E27FC236}">
                <a16:creationId xmlns:a16="http://schemas.microsoft.com/office/drawing/2014/main" id="{97E800FF-4A43-AA50-CCC0-B046E7DF2012}"/>
              </a:ext>
            </a:extLst>
          </p:cNvPr>
          <p:cNvSpPr txBox="1">
            <a:spLocks/>
          </p:cNvSpPr>
          <p:nvPr/>
        </p:nvSpPr>
        <p:spPr>
          <a:xfrm>
            <a:off x="2869475" y="4467855"/>
            <a:ext cx="5283376" cy="726064"/>
          </a:xfrm>
          <a:prstGeom prst="rect">
            <a:avLst/>
          </a:prstGeom>
        </p:spPr>
        <p:txBody>
          <a:bodyPr vert="horz" wrap="square" lIns="292608" tIns="234086" rIns="292608" bIns="234086" rtlCol="0" anchor="ctr" anchorCtr="0">
            <a:noAutofit/>
          </a:bodyPr>
          <a:lstStyle>
            <a:lvl1pPr marL="0" marR="0" indent="0" algn="l" defTabSz="685799" rtl="0" eaLnBrk="1" fontAlgn="auto" latinLnBrk="0" hangingPunct="1">
              <a:lnSpc>
                <a:spcPct val="90000"/>
              </a:lnSpc>
              <a:spcBef>
                <a:spcPct val="20000"/>
              </a:spcBef>
              <a:spcAft>
                <a:spcPts val="0"/>
              </a:spcAft>
              <a:buClrTx/>
              <a:buSzPct val="90000"/>
              <a:buFont typeface="Arial" pitchFamily="34" charset="0"/>
              <a:buNone/>
              <a:tabLst/>
              <a:defRPr sz="2000" b="0" kern="1200"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252118" marR="0" indent="0" algn="l" defTabSz="685799" rtl="0" eaLnBrk="1" fontAlgn="auto" latinLnBrk="0" hangingPunct="1">
              <a:lnSpc>
                <a:spcPct val="90000"/>
              </a:lnSpc>
              <a:spcBef>
                <a:spcPts val="375"/>
              </a:spcBef>
              <a:spcAft>
                <a:spcPts val="0"/>
              </a:spcAft>
              <a:buClrTx/>
              <a:buSzPct val="90000"/>
              <a:buFont typeface="Arial" pitchFamily="34" charset="0"/>
              <a:buNone/>
              <a:tabLst/>
              <a:defRPr sz="1500" kern="1200"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2pPr>
            <a:lvl3pPr marL="420196" marR="0" indent="0" algn="l" defTabSz="685799" rtl="0" eaLnBrk="1" fontAlgn="auto" latinLnBrk="0" hangingPunct="1">
              <a:lnSpc>
                <a:spcPct val="90000"/>
              </a:lnSpc>
              <a:spcBef>
                <a:spcPts val="375"/>
              </a:spcBef>
              <a:spcAft>
                <a:spcPts val="0"/>
              </a:spcAft>
              <a:buClrTx/>
              <a:buSzPct val="90000"/>
              <a:buFont typeface="Arial" pitchFamily="34" charset="0"/>
              <a:buNone/>
              <a:tabLst/>
              <a:defRPr sz="1500" kern="1200"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3pPr>
            <a:lvl4pPr marL="588274" marR="0" indent="0" algn="l" defTabSz="685799" rtl="0" eaLnBrk="1" fontAlgn="auto" latinLnBrk="0" hangingPunct="1">
              <a:lnSpc>
                <a:spcPct val="90000"/>
              </a:lnSpc>
              <a:spcBef>
                <a:spcPts val="375"/>
              </a:spcBef>
              <a:spcAft>
                <a:spcPts val="0"/>
              </a:spcAft>
              <a:buClrTx/>
              <a:buSzPct val="90000"/>
              <a:buFont typeface="Arial" pitchFamily="34" charset="0"/>
              <a:buNone/>
              <a:tabLst/>
              <a:defRPr sz="1250" kern="1200"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4pPr>
            <a:lvl5pPr marL="756352" marR="0" indent="0" algn="l" defTabSz="685799" rtl="0" eaLnBrk="1" fontAlgn="auto" latinLnBrk="0" hangingPunct="1">
              <a:lnSpc>
                <a:spcPct val="90000"/>
              </a:lnSpc>
              <a:spcBef>
                <a:spcPts val="375"/>
              </a:spcBef>
              <a:spcAft>
                <a:spcPts val="0"/>
              </a:spcAft>
              <a:buClrTx/>
              <a:buSzPct val="90000"/>
              <a:buFont typeface="Arial" pitchFamily="34" charset="0"/>
              <a:buNone/>
              <a:tabLst/>
              <a:defRPr sz="1250" kern="1200"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5pPr>
            <a:lvl6pPr marL="1885946" indent="-171450" algn="l" defTabSz="685799"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846" indent="-171450" algn="l" defTabSz="685799"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745" indent="-171450" algn="l" defTabSz="685799"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645" indent="-171450" algn="l" defTabSz="685799" rtl="0" eaLnBrk="1" latinLnBrk="0" hangingPunct="1">
              <a:spcBef>
                <a:spcPct val="20000"/>
              </a:spcBef>
              <a:buFont typeface="Arial" pitchFamily="34" charset="0"/>
              <a:buChar char="•"/>
              <a:defRPr sz="1471" kern="1200">
                <a:solidFill>
                  <a:schemeClr val="tx1"/>
                </a:solidFill>
                <a:latin typeface="+mn-lt"/>
                <a:ea typeface="+mn-ea"/>
                <a:cs typeface="+mn-cs"/>
              </a:defRPr>
            </a:lvl9pPr>
          </a:lstStyle>
          <a:p>
            <a:pPr defTabSz="914377">
              <a:lnSpc>
                <a:spcPct val="100000"/>
              </a:lnSpc>
              <a:spcBef>
                <a:spcPts val="1000"/>
              </a:spcBef>
              <a:buClr>
                <a:schemeClr val="bg1"/>
              </a:buClr>
            </a:pPr>
            <a:r>
              <a:rPr lang="en-US" sz="180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Validate expertise with the </a:t>
            </a:r>
          </a:p>
          <a:p>
            <a:pPr defTabSz="914377">
              <a:lnSpc>
                <a:spcPct val="100000"/>
              </a:lnSpc>
              <a:spcBef>
                <a:spcPts val="1000"/>
              </a:spcBef>
              <a:buClr>
                <a:schemeClr val="bg1"/>
              </a:buClr>
            </a:pPr>
            <a:r>
              <a:rPr lang="en-US" sz="1800" b="1">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AWS Certified Machine Learning - Specialty </a:t>
            </a:r>
            <a:r>
              <a:rPr lang="en-US" sz="180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exam</a:t>
            </a:r>
          </a:p>
        </p:txBody>
      </p:sp>
      <p:pic>
        <p:nvPicPr>
          <p:cNvPr id="22" name="Picture 21">
            <a:extLst>
              <a:ext uri="{FF2B5EF4-FFF2-40B4-BE49-F238E27FC236}">
                <a16:creationId xmlns:a16="http://schemas.microsoft.com/office/drawing/2014/main" id="{2D3C4DB4-CBEA-586C-38EA-863D8312753E}"/>
              </a:ext>
            </a:extLst>
          </p:cNvPr>
          <p:cNvPicPr>
            <a:picLocks noChangeAspect="1"/>
          </p:cNvPicPr>
          <p:nvPr/>
        </p:nvPicPr>
        <p:blipFill>
          <a:blip r:embed="rId2">
            <a:duotone>
              <a:schemeClr val="accent1">
                <a:shade val="45000"/>
                <a:satMod val="135000"/>
              </a:schemeClr>
              <a:prstClr val="white"/>
            </a:duotone>
          </a:blip>
          <a:stretch>
            <a:fillRect/>
          </a:stretch>
        </p:blipFill>
        <p:spPr>
          <a:xfrm>
            <a:off x="1768649" y="1854328"/>
            <a:ext cx="768035" cy="768035"/>
          </a:xfrm>
          <a:prstGeom prst="rect">
            <a:avLst/>
          </a:prstGeom>
        </p:spPr>
      </p:pic>
      <p:pic>
        <p:nvPicPr>
          <p:cNvPr id="23" name="Picture 22">
            <a:extLst>
              <a:ext uri="{FF2B5EF4-FFF2-40B4-BE49-F238E27FC236}">
                <a16:creationId xmlns:a16="http://schemas.microsoft.com/office/drawing/2014/main" id="{9CACFA3B-29FC-5318-8636-588C90CCC3A9}"/>
              </a:ext>
            </a:extLst>
          </p:cNvPr>
          <p:cNvPicPr>
            <a:picLocks noChangeAspect="1"/>
          </p:cNvPicPr>
          <p:nvPr/>
        </p:nvPicPr>
        <p:blipFill>
          <a:blip r:embed="rId3">
            <a:duotone>
              <a:schemeClr val="accent1">
                <a:shade val="45000"/>
                <a:satMod val="135000"/>
              </a:schemeClr>
              <a:prstClr val="white"/>
            </a:duotone>
          </a:blip>
          <a:stretch>
            <a:fillRect/>
          </a:stretch>
        </p:blipFill>
        <p:spPr>
          <a:xfrm>
            <a:off x="1545490" y="3262678"/>
            <a:ext cx="1191113" cy="679546"/>
          </a:xfrm>
          <a:prstGeom prst="rect">
            <a:avLst/>
          </a:prstGeom>
        </p:spPr>
      </p:pic>
      <p:pic>
        <p:nvPicPr>
          <p:cNvPr id="24" name="Picture 23">
            <a:extLst>
              <a:ext uri="{FF2B5EF4-FFF2-40B4-BE49-F238E27FC236}">
                <a16:creationId xmlns:a16="http://schemas.microsoft.com/office/drawing/2014/main" id="{2FAAF7BA-F22E-945C-BB14-1962A0F842D7}"/>
              </a:ext>
            </a:extLst>
          </p:cNvPr>
          <p:cNvPicPr>
            <a:picLocks noChangeAspect="1"/>
          </p:cNvPicPr>
          <p:nvPr/>
        </p:nvPicPr>
        <p:blipFill>
          <a:blip r:embed="rId4">
            <a:duotone>
              <a:schemeClr val="accent1">
                <a:shade val="45000"/>
                <a:satMod val="135000"/>
              </a:schemeClr>
              <a:prstClr val="white"/>
            </a:duotone>
          </a:blip>
          <a:stretch>
            <a:fillRect/>
          </a:stretch>
        </p:blipFill>
        <p:spPr>
          <a:xfrm>
            <a:off x="1589279" y="4482791"/>
            <a:ext cx="1191113" cy="837232"/>
          </a:xfrm>
          <a:prstGeom prst="rect">
            <a:avLst/>
          </a:prstGeom>
        </p:spPr>
      </p:pic>
      <p:sp>
        <p:nvSpPr>
          <p:cNvPr id="25" name="TextBox 24">
            <a:extLst>
              <a:ext uri="{FF2B5EF4-FFF2-40B4-BE49-F238E27FC236}">
                <a16:creationId xmlns:a16="http://schemas.microsoft.com/office/drawing/2014/main" id="{74042E04-2116-316F-0870-4C7FBF8D5130}"/>
              </a:ext>
            </a:extLst>
          </p:cNvPr>
          <p:cNvSpPr txBox="1"/>
          <p:nvPr/>
        </p:nvSpPr>
        <p:spPr>
          <a:xfrm>
            <a:off x="5540188" y="3205776"/>
            <a:ext cx="0" cy="0"/>
          </a:xfrm>
          <a:prstGeom prst="rect">
            <a:avLst/>
          </a:prstGeom>
        </p:spPr>
        <p:txBody>
          <a:bodyPr vert="horz" wrap="none" lIns="91440" tIns="45720" rIns="91440" bIns="45720" rtlCol="0" anchor="ctr" anchorCtr="0">
            <a:normAutofit fontScale="25000" lnSpcReduction="20000"/>
          </a:bodyPr>
          <a:lstStyle/>
          <a:p>
            <a:endParaRPr lang="en-US" baseline="0">
              <a:solidFill>
                <a:srgbClr val="4B82EC"/>
              </a:solidFill>
            </a:endParaRPr>
          </a:p>
        </p:txBody>
      </p:sp>
    </p:spTree>
    <p:extLst>
      <p:ext uri="{BB962C8B-B14F-4D97-AF65-F5344CB8AC3E}">
        <p14:creationId xmlns:p14="http://schemas.microsoft.com/office/powerpoint/2010/main" val="3719926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961DB7-0CE8-8FD3-49C7-CD9EAB114B5E}"/>
              </a:ext>
            </a:extLst>
          </p:cNvPr>
          <p:cNvSpPr>
            <a:spLocks noGrp="1"/>
          </p:cNvSpPr>
          <p:nvPr>
            <p:ph type="title"/>
          </p:nvPr>
        </p:nvSpPr>
        <p:spPr/>
        <p:txBody>
          <a:bodyPr/>
          <a:lstStyle/>
          <a:p>
            <a:r>
              <a:rPr lang="en-US" err="1"/>
              <a:t>DataHouse</a:t>
            </a:r>
            <a:r>
              <a:rPr lang="en-US"/>
              <a:t> Deep Racer Initiative</a:t>
            </a:r>
          </a:p>
        </p:txBody>
      </p:sp>
    </p:spTree>
    <p:extLst>
      <p:ext uri="{BB962C8B-B14F-4D97-AF65-F5344CB8AC3E}">
        <p14:creationId xmlns:p14="http://schemas.microsoft.com/office/powerpoint/2010/main" val="3075332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097DF95828FE4AB0C3487BFB58E93A" ma:contentTypeVersion="16" ma:contentTypeDescription="Create a new document." ma:contentTypeScope="" ma:versionID="15f00d010846a101d841390187a9810b">
  <xsd:schema xmlns:xsd="http://www.w3.org/2001/XMLSchema" xmlns:xs="http://www.w3.org/2001/XMLSchema" xmlns:p="http://schemas.microsoft.com/office/2006/metadata/properties" xmlns:ns2="9a3493d9-1e33-4c41-8e39-391f8de1a481" xmlns:ns3="0a71824d-7dd7-4cf2-9af7-10db0ac3c3a7" targetNamespace="http://schemas.microsoft.com/office/2006/metadata/properties" ma:root="true" ma:fieldsID="c9d36681d6477a215a75840282536303" ns2:_="" ns3:_="">
    <xsd:import namespace="9a3493d9-1e33-4c41-8e39-391f8de1a481"/>
    <xsd:import namespace="0a71824d-7dd7-4cf2-9af7-10db0ac3c3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493d9-1e33-4c41-8e39-391f8de1a4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584a849-6425-41be-9232-c7b67993d17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1824d-7dd7-4cf2-9af7-10db0ac3c3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ca9ee81-b800-48bd-89e8-be9f5f5857e8}" ma:internalName="TaxCatchAll" ma:showField="CatchAllData" ma:web="0a71824d-7dd7-4cf2-9af7-10db0ac3c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3493d9-1e33-4c41-8e39-391f8de1a481">
      <Terms xmlns="http://schemas.microsoft.com/office/infopath/2007/PartnerControls"/>
    </lcf76f155ced4ddcb4097134ff3c332f>
    <TaxCatchAll xmlns="0a71824d-7dd7-4cf2-9af7-10db0ac3c3a7" xsi:nil="true"/>
  </documentManagement>
</p:properties>
</file>

<file path=customXml/itemProps1.xml><?xml version="1.0" encoding="utf-8"?>
<ds:datastoreItem xmlns:ds="http://schemas.openxmlformats.org/officeDocument/2006/customXml" ds:itemID="{EC3D16E8-21C5-46C9-B82C-1ED566963A63}">
  <ds:schemaRefs>
    <ds:schemaRef ds:uri="http://schemas.microsoft.com/sharepoint/v3/contenttype/forms"/>
  </ds:schemaRefs>
</ds:datastoreItem>
</file>

<file path=customXml/itemProps2.xml><?xml version="1.0" encoding="utf-8"?>
<ds:datastoreItem xmlns:ds="http://schemas.openxmlformats.org/officeDocument/2006/customXml" ds:itemID="{7A08D800-C1E0-47D0-8D66-14F08BAA4522}"/>
</file>

<file path=customXml/itemProps3.xml><?xml version="1.0" encoding="utf-8"?>
<ds:datastoreItem xmlns:ds="http://schemas.openxmlformats.org/officeDocument/2006/customXml" ds:itemID="{5A12C465-C417-43E7-973C-D0FA2B69D4DB}">
  <ds:schemaRefs>
    <ds:schemaRef ds:uri="http://schemas.openxmlformats.org/package/2006/metadata/core-properties"/>
    <ds:schemaRef ds:uri="http://purl.org/dc/elements/1.1/"/>
    <ds:schemaRef ds:uri="6930039c-1e32-4eb1-b0da-eb90c817c66b"/>
    <ds:schemaRef ds:uri="7b5a1f63-f7aa-4eb8-bea5-64d146ea5b68"/>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TotalTime>
  <Words>1336</Words>
  <Application>Microsoft Office PowerPoint</Application>
  <PresentationFormat>Widescreen</PresentationFormat>
  <Paragraphs>268</Paragraphs>
  <Slides>39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Amazon Ember</vt:lpstr>
      <vt:lpstr>Amazon Ember Heavy</vt:lpstr>
      <vt:lpstr>Amazon Ember Light</vt:lpstr>
      <vt:lpstr>Arial</vt:lpstr>
      <vt:lpstr>Calibri</vt:lpstr>
      <vt:lpstr>Montserrat</vt:lpstr>
      <vt:lpstr>Open Sans</vt:lpstr>
      <vt:lpstr>Segoe UI</vt:lpstr>
      <vt:lpstr>Office Theme</vt:lpstr>
      <vt:lpstr>AWS Deep Racer for AI/ML Learning</vt:lpstr>
      <vt:lpstr>AWS Deep Racer Initiative</vt:lpstr>
      <vt:lpstr>What is AWS DeepRacer?</vt:lpstr>
      <vt:lpstr>PowerPoint Presentation</vt:lpstr>
      <vt:lpstr>AWS DeepRacer: An exciting way for developers to get hands-on experience with reinforcement learning (RL)</vt:lpstr>
      <vt:lpstr>PowerPoint Presentation</vt:lpstr>
      <vt:lpstr>PowerPoint Presentation</vt:lpstr>
      <vt:lpstr>Learn ML with AWS Training and certification</vt:lpstr>
      <vt:lpstr>DataHouse Deep Racer Initiative</vt:lpstr>
      <vt:lpstr>About DataHouse</vt:lpstr>
      <vt:lpstr>Start with Why</vt:lpstr>
      <vt:lpstr>Invest in strategic technologies</vt:lpstr>
      <vt:lpstr>Empower our workforce</vt:lpstr>
      <vt:lpstr>Reinforce our culture</vt:lpstr>
      <vt:lpstr>Deep Racer Program</vt:lpstr>
      <vt:lpstr>Planning Committee Members</vt:lpstr>
      <vt:lpstr>Deep Racer Program Resources</vt:lpstr>
      <vt:lpstr>Step 1 - Enroll</vt:lpstr>
      <vt:lpstr>Step 2 - Learn</vt:lpstr>
      <vt:lpstr>Step 3 – Collaborate</vt:lpstr>
      <vt:lpstr>Step 4 – Build</vt:lpstr>
      <vt:lpstr>Step 4 – Build</vt:lpstr>
      <vt:lpstr>Step 4 – Build</vt:lpstr>
      <vt:lpstr>Step 5 – Train</vt:lpstr>
      <vt:lpstr>Step 5 – Train</vt:lpstr>
      <vt:lpstr>Step 6 – Race</vt:lpstr>
      <vt:lpstr>Step 6 – Race</vt:lpstr>
      <vt:lpstr>Step 7 –Celebrate</vt:lpstr>
      <vt:lpstr>Results</vt:lpstr>
      <vt:lpstr>Participant Feedback</vt:lpstr>
      <vt:lpstr>The Deep Racer program introduced an area of computing that’s new and unexpected to me.  The performance of my overly-simplistic model is counterintuitive and has sparked an interest wanting to learn more.   The use cases of AI/ML seem limited only by our imagination.</vt:lpstr>
      <vt:lpstr>Fun experience to learn for both me and my husband who is more technically inclined (though he has never coded in Python before, so he had fun learning that as well)</vt:lpstr>
      <vt:lpstr>I was able to receive free and easily digestible learning material of machine learning with an opportunity to apply it first-hand.</vt:lpstr>
      <vt:lpstr>I feel more confident about machine learning concepts and Python.</vt:lpstr>
      <vt:lpstr>Summary of Tips</vt:lpstr>
      <vt:lpstr>Summary of Tips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dc:title>
  <dc:creator>Minh Nguyễn</dc:creator>
  <cp:lastModifiedBy>Yap, Marie</cp:lastModifiedBy>
  <cp:revision>5</cp:revision>
  <dcterms:created xsi:type="dcterms:W3CDTF">2022-06-13T02:11:09Z</dcterms:created>
  <dcterms:modified xsi:type="dcterms:W3CDTF">2022-07-26T20:14:33Z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0x01010015097DF95828FE4AB0C3487BFB58E93A</vt:lpwstr>
  </property>
  <property fmtid="{D5CDD505-2E9C-101B-9397-08002B2CF9AE}" pid="3" name="MediaServiceImageTags">
    <vt:lpwstr/>
  </property>
</Properties>
</file>