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0"/>
  </p:notesMasterIdLst>
  <p:sldIdLst>
    <p:sldId id="288" r:id="rId5"/>
    <p:sldId id="289" r:id="rId6"/>
    <p:sldId id="290" r:id="rId7"/>
    <p:sldId id="291" r:id="rId8"/>
    <p:sldId id="292" r:id="rId9"/>
  </p:sldIdLst>
  <p:sldSz cx="18288000" cy="10287000"/>
  <p:notesSz cx="6858000" cy="9144000"/>
  <p:embeddedFontLst>
    <p:embeddedFont>
      <p:font typeface="Archivo Narrow" panose="020B0604020202020204" charset="0"/>
      <p:regular r:id="rId11"/>
    </p:embeddedFont>
    <p:embeddedFont>
      <p:font typeface="Arimo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Open Sauce Bold" panose="020B0604020202020204" charset="0"/>
      <p:regular r:id="rId21"/>
    </p:embeddedFont>
    <p:embeddedFont>
      <p:font typeface="Open Sauce Light" panose="020B0604020202020204" charset="0"/>
      <p:regular r:id="rId22"/>
    </p:embeddedFont>
    <p:embeddedFont>
      <p:font typeface="Yellowtail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53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ni Farinas" userId="452412c5-93f4-4539-ad03-33427036bfa8" providerId="ADAL" clId="{418D0E42-4528-4433-A967-BB76BE3C18B1}"/>
    <pc:docChg chg="delSld modSld delMainMaster">
      <pc:chgData name="Leilani Farinas" userId="452412c5-93f4-4539-ad03-33427036bfa8" providerId="ADAL" clId="{418D0E42-4528-4433-A967-BB76BE3C18B1}" dt="2022-08-09T01:05:43.003" v="94" actId="20577"/>
      <pc:docMkLst>
        <pc:docMk/>
      </pc:docMkLst>
      <pc:sldChg chg="del">
        <pc:chgData name="Leilani Farinas" userId="452412c5-93f4-4539-ad03-33427036bfa8" providerId="ADAL" clId="{418D0E42-4528-4433-A967-BB76BE3C18B1}" dt="2022-08-09T01:04:48.678" v="0" actId="47"/>
        <pc:sldMkLst>
          <pc:docMk/>
          <pc:sldMk cId="0" sldId="256"/>
        </pc:sldMkLst>
      </pc:sldChg>
      <pc:sldChg chg="del">
        <pc:chgData name="Leilani Farinas" userId="452412c5-93f4-4539-ad03-33427036bfa8" providerId="ADAL" clId="{418D0E42-4528-4433-A967-BB76BE3C18B1}" dt="2022-08-09T01:04:48.678" v="0" actId="47"/>
        <pc:sldMkLst>
          <pc:docMk/>
          <pc:sldMk cId="0" sldId="257"/>
        </pc:sldMkLst>
      </pc:sldChg>
      <pc:sldChg chg="del">
        <pc:chgData name="Leilani Farinas" userId="452412c5-93f4-4539-ad03-33427036bfa8" providerId="ADAL" clId="{418D0E42-4528-4433-A967-BB76BE3C18B1}" dt="2022-08-09T01:04:48.678" v="0" actId="47"/>
        <pc:sldMkLst>
          <pc:docMk/>
          <pc:sldMk cId="0" sldId="258"/>
        </pc:sldMkLst>
      </pc:sldChg>
      <pc:sldChg chg="del">
        <pc:chgData name="Leilani Farinas" userId="452412c5-93f4-4539-ad03-33427036bfa8" providerId="ADAL" clId="{418D0E42-4528-4433-A967-BB76BE3C18B1}" dt="2022-08-09T01:04:48.678" v="0" actId="47"/>
        <pc:sldMkLst>
          <pc:docMk/>
          <pc:sldMk cId="0" sldId="260"/>
        </pc:sldMkLst>
      </pc:sldChg>
      <pc:sldChg chg="del">
        <pc:chgData name="Leilani Farinas" userId="452412c5-93f4-4539-ad03-33427036bfa8" providerId="ADAL" clId="{418D0E42-4528-4433-A967-BB76BE3C18B1}" dt="2022-08-09T01:04:48.678" v="0" actId="47"/>
        <pc:sldMkLst>
          <pc:docMk/>
          <pc:sldMk cId="0" sldId="261"/>
        </pc:sldMkLst>
      </pc:sldChg>
      <pc:sldChg chg="del">
        <pc:chgData name="Leilani Farinas" userId="452412c5-93f4-4539-ad03-33427036bfa8" providerId="ADAL" clId="{418D0E42-4528-4433-A967-BB76BE3C18B1}" dt="2022-08-09T01:04:48.678" v="0" actId="47"/>
        <pc:sldMkLst>
          <pc:docMk/>
          <pc:sldMk cId="0" sldId="262"/>
        </pc:sldMkLst>
      </pc:sldChg>
      <pc:sldChg chg="del">
        <pc:chgData name="Leilani Farinas" userId="452412c5-93f4-4539-ad03-33427036bfa8" providerId="ADAL" clId="{418D0E42-4528-4433-A967-BB76BE3C18B1}" dt="2022-08-09T01:04:48.678" v="0" actId="47"/>
        <pc:sldMkLst>
          <pc:docMk/>
          <pc:sldMk cId="0" sldId="263"/>
        </pc:sldMkLst>
      </pc:sldChg>
      <pc:sldChg chg="del">
        <pc:chgData name="Leilani Farinas" userId="452412c5-93f4-4539-ad03-33427036bfa8" providerId="ADAL" clId="{418D0E42-4528-4433-A967-BB76BE3C18B1}" dt="2022-08-09T01:04:48.678" v="0" actId="47"/>
        <pc:sldMkLst>
          <pc:docMk/>
          <pc:sldMk cId="0" sldId="264"/>
        </pc:sldMkLst>
      </pc:sldChg>
      <pc:sldChg chg="del">
        <pc:chgData name="Leilani Farinas" userId="452412c5-93f4-4539-ad03-33427036bfa8" providerId="ADAL" clId="{418D0E42-4528-4433-A967-BB76BE3C18B1}" dt="2022-08-09T01:04:48.678" v="0" actId="47"/>
        <pc:sldMkLst>
          <pc:docMk/>
          <pc:sldMk cId="0" sldId="265"/>
        </pc:sldMkLst>
      </pc:sldChg>
      <pc:sldChg chg="del">
        <pc:chgData name="Leilani Farinas" userId="452412c5-93f4-4539-ad03-33427036bfa8" providerId="ADAL" clId="{418D0E42-4528-4433-A967-BB76BE3C18B1}" dt="2022-08-09T01:04:48.678" v="0" actId="47"/>
        <pc:sldMkLst>
          <pc:docMk/>
          <pc:sldMk cId="0" sldId="266"/>
        </pc:sldMkLst>
      </pc:sldChg>
      <pc:sldChg chg="del">
        <pc:chgData name="Leilani Farinas" userId="452412c5-93f4-4539-ad03-33427036bfa8" providerId="ADAL" clId="{418D0E42-4528-4433-A967-BB76BE3C18B1}" dt="2022-08-09T01:04:48.678" v="0" actId="47"/>
        <pc:sldMkLst>
          <pc:docMk/>
          <pc:sldMk cId="0" sldId="267"/>
        </pc:sldMkLst>
      </pc:sldChg>
      <pc:sldChg chg="del">
        <pc:chgData name="Leilani Farinas" userId="452412c5-93f4-4539-ad03-33427036bfa8" providerId="ADAL" clId="{418D0E42-4528-4433-A967-BB76BE3C18B1}" dt="2022-08-09T01:04:48.678" v="0" actId="47"/>
        <pc:sldMkLst>
          <pc:docMk/>
          <pc:sldMk cId="0" sldId="268"/>
        </pc:sldMkLst>
      </pc:sldChg>
      <pc:sldChg chg="del">
        <pc:chgData name="Leilani Farinas" userId="452412c5-93f4-4539-ad03-33427036bfa8" providerId="ADAL" clId="{418D0E42-4528-4433-A967-BB76BE3C18B1}" dt="2022-08-09T01:04:48.678" v="0" actId="47"/>
        <pc:sldMkLst>
          <pc:docMk/>
          <pc:sldMk cId="0" sldId="269"/>
        </pc:sldMkLst>
      </pc:sldChg>
      <pc:sldChg chg="del">
        <pc:chgData name="Leilani Farinas" userId="452412c5-93f4-4539-ad03-33427036bfa8" providerId="ADAL" clId="{418D0E42-4528-4433-A967-BB76BE3C18B1}" dt="2022-08-09T01:04:48.678" v="0" actId="47"/>
        <pc:sldMkLst>
          <pc:docMk/>
          <pc:sldMk cId="0" sldId="270"/>
        </pc:sldMkLst>
      </pc:sldChg>
      <pc:sldChg chg="del">
        <pc:chgData name="Leilani Farinas" userId="452412c5-93f4-4539-ad03-33427036bfa8" providerId="ADAL" clId="{418D0E42-4528-4433-A967-BB76BE3C18B1}" dt="2022-08-09T01:04:48.678" v="0" actId="47"/>
        <pc:sldMkLst>
          <pc:docMk/>
          <pc:sldMk cId="0" sldId="271"/>
        </pc:sldMkLst>
      </pc:sldChg>
      <pc:sldChg chg="del">
        <pc:chgData name="Leilani Farinas" userId="452412c5-93f4-4539-ad03-33427036bfa8" providerId="ADAL" clId="{418D0E42-4528-4433-A967-BB76BE3C18B1}" dt="2022-08-09T01:04:48.678" v="0" actId="47"/>
        <pc:sldMkLst>
          <pc:docMk/>
          <pc:sldMk cId="0" sldId="272"/>
        </pc:sldMkLst>
      </pc:sldChg>
      <pc:sldChg chg="del">
        <pc:chgData name="Leilani Farinas" userId="452412c5-93f4-4539-ad03-33427036bfa8" providerId="ADAL" clId="{418D0E42-4528-4433-A967-BB76BE3C18B1}" dt="2022-08-09T01:04:48.678" v="0" actId="47"/>
        <pc:sldMkLst>
          <pc:docMk/>
          <pc:sldMk cId="0" sldId="273"/>
        </pc:sldMkLst>
      </pc:sldChg>
      <pc:sldChg chg="del">
        <pc:chgData name="Leilani Farinas" userId="452412c5-93f4-4539-ad03-33427036bfa8" providerId="ADAL" clId="{418D0E42-4528-4433-A967-BB76BE3C18B1}" dt="2022-08-09T01:04:48.678" v="0" actId="47"/>
        <pc:sldMkLst>
          <pc:docMk/>
          <pc:sldMk cId="0" sldId="274"/>
        </pc:sldMkLst>
      </pc:sldChg>
      <pc:sldChg chg="del">
        <pc:chgData name="Leilani Farinas" userId="452412c5-93f4-4539-ad03-33427036bfa8" providerId="ADAL" clId="{418D0E42-4528-4433-A967-BB76BE3C18B1}" dt="2022-08-09T01:04:48.678" v="0" actId="47"/>
        <pc:sldMkLst>
          <pc:docMk/>
          <pc:sldMk cId="0" sldId="275"/>
        </pc:sldMkLst>
      </pc:sldChg>
      <pc:sldChg chg="del">
        <pc:chgData name="Leilani Farinas" userId="452412c5-93f4-4539-ad03-33427036bfa8" providerId="ADAL" clId="{418D0E42-4528-4433-A967-BB76BE3C18B1}" dt="2022-08-09T01:04:48.678" v="0" actId="47"/>
        <pc:sldMkLst>
          <pc:docMk/>
          <pc:sldMk cId="0" sldId="276"/>
        </pc:sldMkLst>
      </pc:sldChg>
      <pc:sldChg chg="del">
        <pc:chgData name="Leilani Farinas" userId="452412c5-93f4-4539-ad03-33427036bfa8" providerId="ADAL" clId="{418D0E42-4528-4433-A967-BB76BE3C18B1}" dt="2022-08-09T01:04:48.678" v="0" actId="47"/>
        <pc:sldMkLst>
          <pc:docMk/>
          <pc:sldMk cId="0" sldId="277"/>
        </pc:sldMkLst>
      </pc:sldChg>
      <pc:sldChg chg="del">
        <pc:chgData name="Leilani Farinas" userId="452412c5-93f4-4539-ad03-33427036bfa8" providerId="ADAL" clId="{418D0E42-4528-4433-A967-BB76BE3C18B1}" dt="2022-08-09T01:04:48.678" v="0" actId="47"/>
        <pc:sldMkLst>
          <pc:docMk/>
          <pc:sldMk cId="0" sldId="278"/>
        </pc:sldMkLst>
      </pc:sldChg>
      <pc:sldChg chg="del">
        <pc:chgData name="Leilani Farinas" userId="452412c5-93f4-4539-ad03-33427036bfa8" providerId="ADAL" clId="{418D0E42-4528-4433-A967-BB76BE3C18B1}" dt="2022-08-09T01:04:48.678" v="0" actId="47"/>
        <pc:sldMkLst>
          <pc:docMk/>
          <pc:sldMk cId="0" sldId="279"/>
        </pc:sldMkLst>
      </pc:sldChg>
      <pc:sldChg chg="del">
        <pc:chgData name="Leilani Farinas" userId="452412c5-93f4-4539-ad03-33427036bfa8" providerId="ADAL" clId="{418D0E42-4528-4433-A967-BB76BE3C18B1}" dt="2022-08-09T01:04:48.678" v="0" actId="47"/>
        <pc:sldMkLst>
          <pc:docMk/>
          <pc:sldMk cId="0" sldId="280"/>
        </pc:sldMkLst>
      </pc:sldChg>
      <pc:sldChg chg="del">
        <pc:chgData name="Leilani Farinas" userId="452412c5-93f4-4539-ad03-33427036bfa8" providerId="ADAL" clId="{418D0E42-4528-4433-A967-BB76BE3C18B1}" dt="2022-08-09T01:04:48.678" v="0" actId="47"/>
        <pc:sldMkLst>
          <pc:docMk/>
          <pc:sldMk cId="0" sldId="281"/>
        </pc:sldMkLst>
      </pc:sldChg>
      <pc:sldChg chg="del">
        <pc:chgData name="Leilani Farinas" userId="452412c5-93f4-4539-ad03-33427036bfa8" providerId="ADAL" clId="{418D0E42-4528-4433-A967-BB76BE3C18B1}" dt="2022-08-09T01:04:48.678" v="0" actId="47"/>
        <pc:sldMkLst>
          <pc:docMk/>
          <pc:sldMk cId="0" sldId="282"/>
        </pc:sldMkLst>
      </pc:sldChg>
      <pc:sldChg chg="del">
        <pc:chgData name="Leilani Farinas" userId="452412c5-93f4-4539-ad03-33427036bfa8" providerId="ADAL" clId="{418D0E42-4528-4433-A967-BB76BE3C18B1}" dt="2022-08-09T01:04:48.678" v="0" actId="47"/>
        <pc:sldMkLst>
          <pc:docMk/>
          <pc:sldMk cId="0" sldId="283"/>
        </pc:sldMkLst>
      </pc:sldChg>
      <pc:sldChg chg="del">
        <pc:chgData name="Leilani Farinas" userId="452412c5-93f4-4539-ad03-33427036bfa8" providerId="ADAL" clId="{418D0E42-4528-4433-A967-BB76BE3C18B1}" dt="2022-08-09T01:04:48.678" v="0" actId="47"/>
        <pc:sldMkLst>
          <pc:docMk/>
          <pc:sldMk cId="0" sldId="284"/>
        </pc:sldMkLst>
      </pc:sldChg>
      <pc:sldChg chg="del">
        <pc:chgData name="Leilani Farinas" userId="452412c5-93f4-4539-ad03-33427036bfa8" providerId="ADAL" clId="{418D0E42-4528-4433-A967-BB76BE3C18B1}" dt="2022-08-09T01:04:48.678" v="0" actId="47"/>
        <pc:sldMkLst>
          <pc:docMk/>
          <pc:sldMk cId="0" sldId="285"/>
        </pc:sldMkLst>
      </pc:sldChg>
      <pc:sldChg chg="del">
        <pc:chgData name="Leilani Farinas" userId="452412c5-93f4-4539-ad03-33427036bfa8" providerId="ADAL" clId="{418D0E42-4528-4433-A967-BB76BE3C18B1}" dt="2022-08-09T01:04:48.678" v="0" actId="47"/>
        <pc:sldMkLst>
          <pc:docMk/>
          <pc:sldMk cId="0" sldId="287"/>
        </pc:sldMkLst>
      </pc:sldChg>
      <pc:sldChg chg="modSp mod">
        <pc:chgData name="Leilani Farinas" userId="452412c5-93f4-4539-ad03-33427036bfa8" providerId="ADAL" clId="{418D0E42-4528-4433-A967-BB76BE3C18B1}" dt="2022-08-09T01:05:43.003" v="94" actId="20577"/>
        <pc:sldMkLst>
          <pc:docMk/>
          <pc:sldMk cId="0" sldId="288"/>
        </pc:sldMkLst>
        <pc:spChg chg="mod">
          <ac:chgData name="Leilani Farinas" userId="452412c5-93f4-4539-ad03-33427036bfa8" providerId="ADAL" clId="{418D0E42-4528-4433-A967-BB76BE3C18B1}" dt="2022-08-09T01:05:43.003" v="94" actId="20577"/>
          <ac:spMkLst>
            <pc:docMk/>
            <pc:sldMk cId="0" sldId="288"/>
            <ac:spMk id="2" creationId="{00000000-0000-0000-0000-000000000000}"/>
          </ac:spMkLst>
        </pc:spChg>
      </pc:sldChg>
      <pc:sldChg chg="del">
        <pc:chgData name="Leilani Farinas" userId="452412c5-93f4-4539-ad03-33427036bfa8" providerId="ADAL" clId="{418D0E42-4528-4433-A967-BB76BE3C18B1}" dt="2022-08-09T01:04:58.212" v="1" actId="47"/>
        <pc:sldMkLst>
          <pc:docMk/>
          <pc:sldMk cId="0" sldId="293"/>
        </pc:sldMkLst>
      </pc:sldChg>
      <pc:sldChg chg="del">
        <pc:chgData name="Leilani Farinas" userId="452412c5-93f4-4539-ad03-33427036bfa8" providerId="ADAL" clId="{418D0E42-4528-4433-A967-BB76BE3C18B1}" dt="2022-08-09T01:04:58.212" v="1" actId="47"/>
        <pc:sldMkLst>
          <pc:docMk/>
          <pc:sldMk cId="0" sldId="294"/>
        </pc:sldMkLst>
      </pc:sldChg>
      <pc:sldChg chg="del">
        <pc:chgData name="Leilani Farinas" userId="452412c5-93f4-4539-ad03-33427036bfa8" providerId="ADAL" clId="{418D0E42-4528-4433-A967-BB76BE3C18B1}" dt="2022-08-09T01:04:58.212" v="1" actId="47"/>
        <pc:sldMkLst>
          <pc:docMk/>
          <pc:sldMk cId="0" sldId="296"/>
        </pc:sldMkLst>
      </pc:sldChg>
      <pc:sldChg chg="del">
        <pc:chgData name="Leilani Farinas" userId="452412c5-93f4-4539-ad03-33427036bfa8" providerId="ADAL" clId="{418D0E42-4528-4433-A967-BB76BE3C18B1}" dt="2022-08-09T01:04:58.212" v="1" actId="47"/>
        <pc:sldMkLst>
          <pc:docMk/>
          <pc:sldMk cId="0" sldId="297"/>
        </pc:sldMkLst>
      </pc:sldChg>
      <pc:sldChg chg="del">
        <pc:chgData name="Leilani Farinas" userId="452412c5-93f4-4539-ad03-33427036bfa8" providerId="ADAL" clId="{418D0E42-4528-4433-A967-BB76BE3C18B1}" dt="2022-08-09T01:04:58.212" v="1" actId="47"/>
        <pc:sldMkLst>
          <pc:docMk/>
          <pc:sldMk cId="0" sldId="298"/>
        </pc:sldMkLst>
      </pc:sldChg>
      <pc:sldChg chg="del">
        <pc:chgData name="Leilani Farinas" userId="452412c5-93f4-4539-ad03-33427036bfa8" providerId="ADAL" clId="{418D0E42-4528-4433-A967-BB76BE3C18B1}" dt="2022-08-09T01:04:58.212" v="1" actId="47"/>
        <pc:sldMkLst>
          <pc:docMk/>
          <pc:sldMk cId="0" sldId="299"/>
        </pc:sldMkLst>
      </pc:sldChg>
      <pc:sldChg chg="del">
        <pc:chgData name="Leilani Farinas" userId="452412c5-93f4-4539-ad03-33427036bfa8" providerId="ADAL" clId="{418D0E42-4528-4433-A967-BB76BE3C18B1}" dt="2022-08-09T01:04:58.212" v="1" actId="47"/>
        <pc:sldMkLst>
          <pc:docMk/>
          <pc:sldMk cId="0" sldId="300"/>
        </pc:sldMkLst>
      </pc:sldChg>
      <pc:sldChg chg="del">
        <pc:chgData name="Leilani Farinas" userId="452412c5-93f4-4539-ad03-33427036bfa8" providerId="ADAL" clId="{418D0E42-4528-4433-A967-BB76BE3C18B1}" dt="2022-08-09T01:04:58.212" v="1" actId="47"/>
        <pc:sldMkLst>
          <pc:docMk/>
          <pc:sldMk cId="0" sldId="301"/>
        </pc:sldMkLst>
      </pc:sldChg>
      <pc:sldChg chg="del">
        <pc:chgData name="Leilani Farinas" userId="452412c5-93f4-4539-ad03-33427036bfa8" providerId="ADAL" clId="{418D0E42-4528-4433-A967-BB76BE3C18B1}" dt="2022-08-09T01:04:58.212" v="1" actId="47"/>
        <pc:sldMkLst>
          <pc:docMk/>
          <pc:sldMk cId="0" sldId="302"/>
        </pc:sldMkLst>
      </pc:sldChg>
      <pc:sldChg chg="del">
        <pc:chgData name="Leilani Farinas" userId="452412c5-93f4-4539-ad03-33427036bfa8" providerId="ADAL" clId="{418D0E42-4528-4433-A967-BB76BE3C18B1}" dt="2022-08-09T01:04:58.212" v="1" actId="47"/>
        <pc:sldMkLst>
          <pc:docMk/>
          <pc:sldMk cId="0" sldId="303"/>
        </pc:sldMkLst>
      </pc:sldChg>
      <pc:sldChg chg="del">
        <pc:chgData name="Leilani Farinas" userId="452412c5-93f4-4539-ad03-33427036bfa8" providerId="ADAL" clId="{418D0E42-4528-4433-A967-BB76BE3C18B1}" dt="2022-08-09T01:04:58.212" v="1" actId="47"/>
        <pc:sldMkLst>
          <pc:docMk/>
          <pc:sldMk cId="0" sldId="304"/>
        </pc:sldMkLst>
      </pc:sldChg>
      <pc:sldChg chg="del">
        <pc:chgData name="Leilani Farinas" userId="452412c5-93f4-4539-ad03-33427036bfa8" providerId="ADAL" clId="{418D0E42-4528-4433-A967-BB76BE3C18B1}" dt="2022-08-09T01:04:58.212" v="1" actId="47"/>
        <pc:sldMkLst>
          <pc:docMk/>
          <pc:sldMk cId="0" sldId="305"/>
        </pc:sldMkLst>
      </pc:sldChg>
      <pc:sldChg chg="del">
        <pc:chgData name="Leilani Farinas" userId="452412c5-93f4-4539-ad03-33427036bfa8" providerId="ADAL" clId="{418D0E42-4528-4433-A967-BB76BE3C18B1}" dt="2022-08-09T01:04:58.212" v="1" actId="47"/>
        <pc:sldMkLst>
          <pc:docMk/>
          <pc:sldMk cId="0" sldId="306"/>
        </pc:sldMkLst>
      </pc:sldChg>
      <pc:sldChg chg="del">
        <pc:chgData name="Leilani Farinas" userId="452412c5-93f4-4539-ad03-33427036bfa8" providerId="ADAL" clId="{418D0E42-4528-4433-A967-BB76BE3C18B1}" dt="2022-08-09T01:04:58.212" v="1" actId="47"/>
        <pc:sldMkLst>
          <pc:docMk/>
          <pc:sldMk cId="0" sldId="307"/>
        </pc:sldMkLst>
      </pc:sldChg>
      <pc:sldChg chg="del">
        <pc:chgData name="Leilani Farinas" userId="452412c5-93f4-4539-ad03-33427036bfa8" providerId="ADAL" clId="{418D0E42-4528-4433-A967-BB76BE3C18B1}" dt="2022-08-09T01:04:58.212" v="1" actId="47"/>
        <pc:sldMkLst>
          <pc:docMk/>
          <pc:sldMk cId="0" sldId="308"/>
        </pc:sldMkLst>
      </pc:sldChg>
      <pc:sldChg chg="del">
        <pc:chgData name="Leilani Farinas" userId="452412c5-93f4-4539-ad03-33427036bfa8" providerId="ADAL" clId="{418D0E42-4528-4433-A967-BB76BE3C18B1}" dt="2022-08-09T01:04:58.212" v="1" actId="47"/>
        <pc:sldMkLst>
          <pc:docMk/>
          <pc:sldMk cId="0" sldId="309"/>
        </pc:sldMkLst>
      </pc:sldChg>
      <pc:sldChg chg="del">
        <pc:chgData name="Leilani Farinas" userId="452412c5-93f4-4539-ad03-33427036bfa8" providerId="ADAL" clId="{418D0E42-4528-4433-A967-BB76BE3C18B1}" dt="2022-08-09T01:04:58.212" v="1" actId="47"/>
        <pc:sldMkLst>
          <pc:docMk/>
          <pc:sldMk cId="0" sldId="310"/>
        </pc:sldMkLst>
      </pc:sldChg>
      <pc:sldChg chg="del">
        <pc:chgData name="Leilani Farinas" userId="452412c5-93f4-4539-ad03-33427036bfa8" providerId="ADAL" clId="{418D0E42-4528-4433-A967-BB76BE3C18B1}" dt="2022-08-09T01:04:58.212" v="1" actId="47"/>
        <pc:sldMkLst>
          <pc:docMk/>
          <pc:sldMk cId="0" sldId="311"/>
        </pc:sldMkLst>
      </pc:sldChg>
      <pc:sldChg chg="del">
        <pc:chgData name="Leilani Farinas" userId="452412c5-93f4-4539-ad03-33427036bfa8" providerId="ADAL" clId="{418D0E42-4528-4433-A967-BB76BE3C18B1}" dt="2022-08-09T01:04:58.212" v="1" actId="47"/>
        <pc:sldMkLst>
          <pc:docMk/>
          <pc:sldMk cId="0" sldId="312"/>
        </pc:sldMkLst>
      </pc:sldChg>
      <pc:sldChg chg="del">
        <pc:chgData name="Leilani Farinas" userId="452412c5-93f4-4539-ad03-33427036bfa8" providerId="ADAL" clId="{418D0E42-4528-4433-A967-BB76BE3C18B1}" dt="2022-08-09T01:04:58.212" v="1" actId="47"/>
        <pc:sldMkLst>
          <pc:docMk/>
          <pc:sldMk cId="0" sldId="313"/>
        </pc:sldMkLst>
      </pc:sldChg>
      <pc:sldChg chg="del">
        <pc:chgData name="Leilani Farinas" userId="452412c5-93f4-4539-ad03-33427036bfa8" providerId="ADAL" clId="{418D0E42-4528-4433-A967-BB76BE3C18B1}" dt="2022-08-09T01:04:48.678" v="0" actId="47"/>
        <pc:sldMkLst>
          <pc:docMk/>
          <pc:sldMk cId="0" sldId="315"/>
        </pc:sldMkLst>
      </pc:sldChg>
      <pc:sldChg chg="del">
        <pc:chgData name="Leilani Farinas" userId="452412c5-93f4-4539-ad03-33427036bfa8" providerId="ADAL" clId="{418D0E42-4528-4433-A967-BB76BE3C18B1}" dt="2022-08-09T01:04:48.678" v="0" actId="47"/>
        <pc:sldMkLst>
          <pc:docMk/>
          <pc:sldMk cId="0" sldId="316"/>
        </pc:sldMkLst>
      </pc:sldChg>
      <pc:sldMasterChg chg="del delSldLayout">
        <pc:chgData name="Leilani Farinas" userId="452412c5-93f4-4539-ad03-33427036bfa8" providerId="ADAL" clId="{418D0E42-4528-4433-A967-BB76BE3C18B1}" dt="2022-08-09T01:04:58.212" v="1" actId="47"/>
        <pc:sldMasterMkLst>
          <pc:docMk/>
          <pc:sldMasterMk cId="3041787218" sldId="2147483660"/>
        </pc:sldMasterMkLst>
        <pc:sldLayoutChg chg="del">
          <pc:chgData name="Leilani Farinas" userId="452412c5-93f4-4539-ad03-33427036bfa8" providerId="ADAL" clId="{418D0E42-4528-4433-A967-BB76BE3C18B1}" dt="2022-08-09T01:04:58.212" v="1" actId="47"/>
          <pc:sldLayoutMkLst>
            <pc:docMk/>
            <pc:sldMasterMk cId="3041787218" sldId="2147483660"/>
            <pc:sldLayoutMk cId="996336761" sldId="2147483661"/>
          </pc:sldLayoutMkLst>
        </pc:sldLayoutChg>
        <pc:sldLayoutChg chg="del">
          <pc:chgData name="Leilani Farinas" userId="452412c5-93f4-4539-ad03-33427036bfa8" providerId="ADAL" clId="{418D0E42-4528-4433-A967-BB76BE3C18B1}" dt="2022-08-09T01:04:58.212" v="1" actId="47"/>
          <pc:sldLayoutMkLst>
            <pc:docMk/>
            <pc:sldMasterMk cId="3041787218" sldId="2147483660"/>
            <pc:sldLayoutMk cId="1659939586" sldId="2147483662"/>
          </pc:sldLayoutMkLst>
        </pc:sldLayoutChg>
        <pc:sldLayoutChg chg="del">
          <pc:chgData name="Leilani Farinas" userId="452412c5-93f4-4539-ad03-33427036bfa8" providerId="ADAL" clId="{418D0E42-4528-4433-A967-BB76BE3C18B1}" dt="2022-08-09T01:04:58.212" v="1" actId="47"/>
          <pc:sldLayoutMkLst>
            <pc:docMk/>
            <pc:sldMasterMk cId="3041787218" sldId="2147483660"/>
            <pc:sldLayoutMk cId="3703127426" sldId="2147483663"/>
          </pc:sldLayoutMkLst>
        </pc:sldLayoutChg>
        <pc:sldLayoutChg chg="del">
          <pc:chgData name="Leilani Farinas" userId="452412c5-93f4-4539-ad03-33427036bfa8" providerId="ADAL" clId="{418D0E42-4528-4433-A967-BB76BE3C18B1}" dt="2022-08-09T01:04:58.212" v="1" actId="47"/>
          <pc:sldLayoutMkLst>
            <pc:docMk/>
            <pc:sldMasterMk cId="3041787218" sldId="2147483660"/>
            <pc:sldLayoutMk cId="2643334548" sldId="2147483664"/>
          </pc:sldLayoutMkLst>
        </pc:sldLayoutChg>
        <pc:sldLayoutChg chg="del">
          <pc:chgData name="Leilani Farinas" userId="452412c5-93f4-4539-ad03-33427036bfa8" providerId="ADAL" clId="{418D0E42-4528-4433-A967-BB76BE3C18B1}" dt="2022-08-09T01:04:58.212" v="1" actId="47"/>
          <pc:sldLayoutMkLst>
            <pc:docMk/>
            <pc:sldMasterMk cId="3041787218" sldId="2147483660"/>
            <pc:sldLayoutMk cId="2334554635" sldId="2147483665"/>
          </pc:sldLayoutMkLst>
        </pc:sldLayoutChg>
        <pc:sldLayoutChg chg="del">
          <pc:chgData name="Leilani Farinas" userId="452412c5-93f4-4539-ad03-33427036bfa8" providerId="ADAL" clId="{418D0E42-4528-4433-A967-BB76BE3C18B1}" dt="2022-08-09T01:04:58.212" v="1" actId="47"/>
          <pc:sldLayoutMkLst>
            <pc:docMk/>
            <pc:sldMasterMk cId="3041787218" sldId="2147483660"/>
            <pc:sldLayoutMk cId="582541767" sldId="2147483666"/>
          </pc:sldLayoutMkLst>
        </pc:sldLayoutChg>
        <pc:sldLayoutChg chg="del">
          <pc:chgData name="Leilani Farinas" userId="452412c5-93f4-4539-ad03-33427036bfa8" providerId="ADAL" clId="{418D0E42-4528-4433-A967-BB76BE3C18B1}" dt="2022-08-09T01:04:58.212" v="1" actId="47"/>
          <pc:sldLayoutMkLst>
            <pc:docMk/>
            <pc:sldMasterMk cId="3041787218" sldId="2147483660"/>
            <pc:sldLayoutMk cId="79171476" sldId="2147483667"/>
          </pc:sldLayoutMkLst>
        </pc:sldLayoutChg>
        <pc:sldLayoutChg chg="del">
          <pc:chgData name="Leilani Farinas" userId="452412c5-93f4-4539-ad03-33427036bfa8" providerId="ADAL" clId="{418D0E42-4528-4433-A967-BB76BE3C18B1}" dt="2022-08-09T01:04:58.212" v="1" actId="47"/>
          <pc:sldLayoutMkLst>
            <pc:docMk/>
            <pc:sldMasterMk cId="3041787218" sldId="2147483660"/>
            <pc:sldLayoutMk cId="2219590803" sldId="2147483668"/>
          </pc:sldLayoutMkLst>
        </pc:sldLayoutChg>
        <pc:sldLayoutChg chg="del">
          <pc:chgData name="Leilani Farinas" userId="452412c5-93f4-4539-ad03-33427036bfa8" providerId="ADAL" clId="{418D0E42-4528-4433-A967-BB76BE3C18B1}" dt="2022-08-09T01:04:58.212" v="1" actId="47"/>
          <pc:sldLayoutMkLst>
            <pc:docMk/>
            <pc:sldMasterMk cId="3041787218" sldId="2147483660"/>
            <pc:sldLayoutMk cId="2277453503" sldId="2147483669"/>
          </pc:sldLayoutMkLst>
        </pc:sldLayoutChg>
        <pc:sldLayoutChg chg="del">
          <pc:chgData name="Leilani Farinas" userId="452412c5-93f4-4539-ad03-33427036bfa8" providerId="ADAL" clId="{418D0E42-4528-4433-A967-BB76BE3C18B1}" dt="2022-08-09T01:04:58.212" v="1" actId="47"/>
          <pc:sldLayoutMkLst>
            <pc:docMk/>
            <pc:sldMasterMk cId="3041787218" sldId="2147483660"/>
            <pc:sldLayoutMk cId="154046418" sldId="2147483670"/>
          </pc:sldLayoutMkLst>
        </pc:sldLayoutChg>
        <pc:sldLayoutChg chg="del">
          <pc:chgData name="Leilani Farinas" userId="452412c5-93f4-4539-ad03-33427036bfa8" providerId="ADAL" clId="{418D0E42-4528-4433-A967-BB76BE3C18B1}" dt="2022-08-09T01:04:58.212" v="1" actId="47"/>
          <pc:sldLayoutMkLst>
            <pc:docMk/>
            <pc:sldMasterMk cId="3041787218" sldId="2147483660"/>
            <pc:sldLayoutMk cId="3328639460" sldId="2147483671"/>
          </pc:sldLayoutMkLst>
        </pc:sldLayoutChg>
        <pc:sldLayoutChg chg="del">
          <pc:chgData name="Leilani Farinas" userId="452412c5-93f4-4539-ad03-33427036bfa8" providerId="ADAL" clId="{418D0E42-4528-4433-A967-BB76BE3C18B1}" dt="2022-08-09T01:04:58.212" v="1" actId="47"/>
          <pc:sldLayoutMkLst>
            <pc:docMk/>
            <pc:sldMasterMk cId="3041787218" sldId="2147483660"/>
            <pc:sldLayoutMk cId="3421436432" sldId="2147483672"/>
          </pc:sldLayoutMkLst>
        </pc:sldLayoutChg>
        <pc:sldLayoutChg chg="del">
          <pc:chgData name="Leilani Farinas" userId="452412c5-93f4-4539-ad03-33427036bfa8" providerId="ADAL" clId="{418D0E42-4528-4433-A967-BB76BE3C18B1}" dt="2022-08-09T01:04:58.212" v="1" actId="47"/>
          <pc:sldLayoutMkLst>
            <pc:docMk/>
            <pc:sldMasterMk cId="3041787218" sldId="2147483660"/>
            <pc:sldLayoutMk cId="529531308" sldId="2147483673"/>
          </pc:sldLayoutMkLst>
        </pc:sldLayoutChg>
        <pc:sldLayoutChg chg="del">
          <pc:chgData name="Leilani Farinas" userId="452412c5-93f4-4539-ad03-33427036bfa8" providerId="ADAL" clId="{418D0E42-4528-4433-A967-BB76BE3C18B1}" dt="2022-08-09T01:04:58.212" v="1" actId="47"/>
          <pc:sldLayoutMkLst>
            <pc:docMk/>
            <pc:sldMasterMk cId="3041787218" sldId="2147483660"/>
            <pc:sldLayoutMk cId="1858060844" sldId="2147483674"/>
          </pc:sldLayoutMkLst>
        </pc:sldLayoutChg>
        <pc:sldLayoutChg chg="del">
          <pc:chgData name="Leilani Farinas" userId="452412c5-93f4-4539-ad03-33427036bfa8" providerId="ADAL" clId="{418D0E42-4528-4433-A967-BB76BE3C18B1}" dt="2022-08-09T01:04:58.212" v="1" actId="47"/>
          <pc:sldLayoutMkLst>
            <pc:docMk/>
            <pc:sldMasterMk cId="3041787218" sldId="2147483660"/>
            <pc:sldLayoutMk cId="3485155741" sldId="214748367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08.08.2022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1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809529" y="2447925"/>
            <a:ext cx="10473417" cy="5321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159"/>
              </a:lnSpc>
            </a:pPr>
            <a:r>
              <a:rPr lang="en-US" sz="8800" dirty="0">
                <a:solidFill>
                  <a:srgbClr val="FF7C64"/>
                </a:solidFill>
                <a:latin typeface="Archivo Narrow"/>
              </a:rPr>
              <a:t>Community Innovation Mentorship </a:t>
            </a:r>
            <a:r>
              <a:rPr lang="en-US" sz="8800">
                <a:solidFill>
                  <a:srgbClr val="FF7C64"/>
                </a:solidFill>
                <a:latin typeface="Archivo Narrow"/>
              </a:rPr>
              <a:t>Program 3.0: </a:t>
            </a:r>
            <a:r>
              <a:rPr lang="en-US" sz="8800" dirty="0">
                <a:solidFill>
                  <a:srgbClr val="FF7C64"/>
                </a:solidFill>
                <a:latin typeface="Archivo Narrow"/>
              </a:rPr>
              <a:t>Digital Marketing Toolbox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617663" y="2743202"/>
            <a:ext cx="6822551" cy="48005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230322"/>
            <a:ext cx="18288000" cy="1005667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7035561" y="9560078"/>
            <a:ext cx="1252439" cy="726922"/>
            <a:chOff x="0" y="0"/>
            <a:chExt cx="456893" cy="26518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6893" cy="265183"/>
            </a:xfrm>
            <a:custGeom>
              <a:avLst/>
              <a:gdLst/>
              <a:ahLst/>
              <a:cxnLst/>
              <a:rect l="l" t="t" r="r" b="b"/>
              <a:pathLst>
                <a:path w="456893" h="265183">
                  <a:moveTo>
                    <a:pt x="0" y="0"/>
                  </a:moveTo>
                  <a:lnTo>
                    <a:pt x="456893" y="0"/>
                  </a:lnTo>
                  <a:lnTo>
                    <a:pt x="456893" y="265183"/>
                  </a:lnTo>
                  <a:lnTo>
                    <a:pt x="0" y="2651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7877702" y="9196617"/>
            <a:ext cx="1252439" cy="726922"/>
            <a:chOff x="0" y="0"/>
            <a:chExt cx="456893" cy="26518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6893" cy="265183"/>
            </a:xfrm>
            <a:custGeom>
              <a:avLst/>
              <a:gdLst/>
              <a:ahLst/>
              <a:cxnLst/>
              <a:rect l="l" t="t" r="r" b="b"/>
              <a:pathLst>
                <a:path w="456893" h="265183">
                  <a:moveTo>
                    <a:pt x="0" y="0"/>
                  </a:moveTo>
                  <a:lnTo>
                    <a:pt x="456893" y="0"/>
                  </a:lnTo>
                  <a:lnTo>
                    <a:pt x="456893" y="265183"/>
                  </a:lnTo>
                  <a:lnTo>
                    <a:pt x="0" y="2651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0" y="9329756"/>
            <a:ext cx="2072246" cy="726922"/>
            <a:chOff x="0" y="0"/>
            <a:chExt cx="755961" cy="26518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55961" cy="265183"/>
            </a:xfrm>
            <a:custGeom>
              <a:avLst/>
              <a:gdLst/>
              <a:ahLst/>
              <a:cxnLst/>
              <a:rect l="l" t="t" r="r" b="b"/>
              <a:pathLst>
                <a:path w="755961" h="265183">
                  <a:moveTo>
                    <a:pt x="0" y="0"/>
                  </a:moveTo>
                  <a:lnTo>
                    <a:pt x="755961" y="0"/>
                  </a:lnTo>
                  <a:lnTo>
                    <a:pt x="755961" y="265183"/>
                  </a:lnTo>
                  <a:lnTo>
                    <a:pt x="0" y="2651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902576" y="2966731"/>
            <a:ext cx="5185632" cy="1170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88"/>
              </a:lnSpc>
            </a:pPr>
            <a:r>
              <a:rPr lang="en-US" sz="3420">
                <a:solidFill>
                  <a:srgbClr val="000000"/>
                </a:solidFill>
                <a:latin typeface="Open Sans"/>
              </a:rPr>
              <a:t>Community Innovation Mentorship Program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05667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080637" y="9076602"/>
            <a:ext cx="3207363" cy="1210398"/>
            <a:chOff x="0" y="0"/>
            <a:chExt cx="1170055" cy="4415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0055" cy="441556"/>
            </a:xfrm>
            <a:custGeom>
              <a:avLst/>
              <a:gdLst/>
              <a:ahLst/>
              <a:cxnLst/>
              <a:rect l="l" t="t" r="r" b="b"/>
              <a:pathLst>
                <a:path w="1170055" h="441556">
                  <a:moveTo>
                    <a:pt x="0" y="0"/>
                  </a:moveTo>
                  <a:lnTo>
                    <a:pt x="1170055" y="0"/>
                  </a:lnTo>
                  <a:lnTo>
                    <a:pt x="1170055" y="441556"/>
                  </a:lnTo>
                  <a:lnTo>
                    <a:pt x="0" y="441556"/>
                  </a:lnTo>
                  <a:close/>
                </a:path>
              </a:pathLst>
            </a:custGeom>
            <a:solidFill>
              <a:srgbClr val="B4D4D5"/>
            </a:solidFill>
          </p:spPr>
        </p:sp>
      </p:grpSp>
      <p:sp>
        <p:nvSpPr>
          <p:cNvPr id="5" name="TextBox 5"/>
          <p:cNvSpPr txBox="1"/>
          <p:nvPr/>
        </p:nvSpPr>
        <p:spPr>
          <a:xfrm rot="-449580">
            <a:off x="9468202" y="7034155"/>
            <a:ext cx="6013305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6000">
                <a:solidFill>
                  <a:srgbClr val="000000"/>
                </a:solidFill>
                <a:latin typeface="Yellowtail"/>
              </a:rPr>
              <a:t>Enable  future teams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852739" y="-633684"/>
            <a:ext cx="5849492" cy="411591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479162" y="3661863"/>
            <a:ext cx="2177049" cy="217704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28451" t="14289" b="36424"/>
          <a:stretch>
            <a:fillRect/>
          </a:stretch>
        </p:blipFill>
        <p:spPr>
          <a:xfrm>
            <a:off x="2345848" y="3661863"/>
            <a:ext cx="4213909" cy="217704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b="5794"/>
          <a:stretch>
            <a:fillRect/>
          </a:stretch>
        </p:blipFill>
        <p:spPr>
          <a:xfrm>
            <a:off x="14436502" y="3105135"/>
            <a:ext cx="1383484" cy="273377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790774" y="8357581"/>
            <a:ext cx="1912637" cy="180143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299457" y="8870273"/>
            <a:ext cx="3137045" cy="14498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 b="5533"/>
          <a:stretch>
            <a:fillRect/>
          </a:stretch>
        </p:blipFill>
        <p:spPr>
          <a:xfrm>
            <a:off x="15819986" y="3302599"/>
            <a:ext cx="2013656" cy="2536313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098208" y="374525"/>
            <a:ext cx="11404772" cy="3107706"/>
            <a:chOff x="0" y="0"/>
            <a:chExt cx="15206363" cy="414360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9525"/>
              <a:ext cx="15206363" cy="19056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280"/>
                </a:lnSpc>
              </a:pPr>
              <a:r>
                <a:rPr lang="en-US" sz="9400">
                  <a:solidFill>
                    <a:srgbClr val="102B30"/>
                  </a:solidFill>
                  <a:latin typeface="Archivo Narrow"/>
                </a:rPr>
                <a:t>Benefits for Businesses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241783"/>
              <a:ext cx="15206363" cy="1901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74"/>
                </a:lnSpc>
              </a:pPr>
              <a:r>
                <a:rPr lang="en-US" sz="2499">
                  <a:solidFill>
                    <a:srgbClr val="FF7C64"/>
                  </a:solidFill>
                  <a:latin typeface="Open Sauce Bold"/>
                </a:rPr>
                <a:t>Enable one local business at a time, while empowering students to leverage their knowledge in the digital economy, supported by a professional.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98208" y="5481109"/>
            <a:ext cx="4310914" cy="3158783"/>
            <a:chOff x="0" y="0"/>
            <a:chExt cx="5747885" cy="4211711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38100"/>
              <a:ext cx="5747885" cy="4936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19"/>
                </a:lnSpc>
              </a:pPr>
              <a:r>
                <a:rPr lang="en-US" sz="2300">
                  <a:solidFill>
                    <a:srgbClr val="102B30"/>
                  </a:solidFill>
                  <a:latin typeface="Open Sauce Bold"/>
                </a:rPr>
                <a:t>ROZ  F.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15426"/>
              <a:ext cx="5747885" cy="32962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n-US" sz="2100">
                  <a:solidFill>
                    <a:srgbClr val="102B30"/>
                  </a:solidFill>
                  <a:latin typeface="Open Sauce Light"/>
                </a:rPr>
                <a:t>"I'm so grateful for the help the team gave Samurai.  We definitely needed the help, and the team was so creative!  Now we are doing more posts and social promotions!"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988543" y="5481109"/>
            <a:ext cx="4310914" cy="4416083"/>
            <a:chOff x="0" y="0"/>
            <a:chExt cx="5747885" cy="5888111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38100"/>
              <a:ext cx="5747885" cy="4936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19"/>
                </a:lnSpc>
              </a:pPr>
              <a:r>
                <a:rPr lang="en-US" sz="2300">
                  <a:solidFill>
                    <a:srgbClr val="102B30"/>
                  </a:solidFill>
                  <a:latin typeface="Open Sauce Bold"/>
                </a:rPr>
                <a:t>JULIE M.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915426"/>
              <a:ext cx="5747885" cy="4972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n-US" sz="2100">
                  <a:solidFill>
                    <a:srgbClr val="102B30"/>
                  </a:solidFill>
                  <a:latin typeface="Open Sauce Light"/>
                </a:rPr>
                <a:t>"I really didn't like social media and didn't understand the value of it.  Working with the students forced me to look at it from a different perspective.  They built the first content calendar, and now I've used it to sync up in-store displays with social posts with promotions."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878879" y="5481109"/>
            <a:ext cx="4310914" cy="3158783"/>
            <a:chOff x="0" y="0"/>
            <a:chExt cx="5747885" cy="4211711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38100"/>
              <a:ext cx="5747885" cy="4936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19"/>
                </a:lnSpc>
              </a:pPr>
              <a:r>
                <a:rPr lang="en-US" sz="2300">
                  <a:solidFill>
                    <a:srgbClr val="102B30"/>
                  </a:solidFill>
                  <a:latin typeface="Open Sauce Bold"/>
                </a:rPr>
                <a:t>CHRIS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915426"/>
              <a:ext cx="5747885" cy="32962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n-US" sz="2100">
                  <a:solidFill>
                    <a:srgbClr val="102B30"/>
                  </a:solidFill>
                  <a:latin typeface="Open Sauce Light"/>
                </a:rPr>
                <a:t>I need more help and wish they could continue working with me.  It's a great learning experience  for the students and I need the help because I don't know what i'm doing.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283173"/>
            <a:ext cx="9168277" cy="772065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648461" y="608286"/>
            <a:ext cx="8349863" cy="5752084"/>
            <a:chOff x="0" y="0"/>
            <a:chExt cx="11133150" cy="7669445"/>
          </a:xfrm>
        </p:grpSpPr>
        <p:sp>
          <p:nvSpPr>
            <p:cNvPr id="4" name="TextBox 4"/>
            <p:cNvSpPr txBox="1"/>
            <p:nvPr/>
          </p:nvSpPr>
          <p:spPr>
            <a:xfrm>
              <a:off x="0" y="-9525"/>
              <a:ext cx="11133150" cy="1774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439"/>
                </a:lnSpc>
              </a:pPr>
              <a:r>
                <a:rPr lang="en-US" sz="8699">
                  <a:solidFill>
                    <a:srgbClr val="102B30"/>
                  </a:solidFill>
                  <a:latin typeface="Archivo Narrow"/>
                </a:rPr>
                <a:t>What's Next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205327"/>
              <a:ext cx="11133150" cy="654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r>
                <a:rPr lang="en-US" sz="2999">
                  <a:solidFill>
                    <a:srgbClr val="FF7C64"/>
                  </a:solidFill>
                  <a:latin typeface="Open Sauce Bold"/>
                </a:rPr>
                <a:t>CTL Annual Pitch - How we can impact HI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447965"/>
              <a:ext cx="11133150" cy="4221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2400">
                  <a:solidFill>
                    <a:srgbClr val="102B30"/>
                  </a:solidFill>
                  <a:latin typeface="Open Sauce Light"/>
                </a:rPr>
                <a:t>Team beat out 115 teams to be in the finals, which will be aired "Shark Tank" style.  </a:t>
              </a:r>
            </a:p>
            <a:p>
              <a:pPr>
                <a:lnSpc>
                  <a:spcPts val="3600"/>
                </a:lnSpc>
              </a:pPr>
              <a:endParaRPr lang="en-US" sz="2400">
                <a:solidFill>
                  <a:srgbClr val="102B30"/>
                </a:solidFill>
                <a:latin typeface="Open Sauce Light"/>
              </a:endParaRPr>
            </a:p>
            <a:p>
              <a:pPr>
                <a:lnSpc>
                  <a:spcPts val="3600"/>
                </a:lnSpc>
              </a:pPr>
              <a:r>
                <a:rPr lang="en-US" sz="2400">
                  <a:solidFill>
                    <a:srgbClr val="102B30"/>
                  </a:solidFill>
                  <a:latin typeface="Open Sauce Light"/>
                </a:rPr>
                <a:t>Fri, 4/29 from 8-9pm on K5</a:t>
              </a:r>
            </a:p>
            <a:p>
              <a:pPr>
                <a:lnSpc>
                  <a:spcPts val="3600"/>
                </a:lnSpc>
              </a:pPr>
              <a:r>
                <a:rPr lang="en-US" sz="2400">
                  <a:solidFill>
                    <a:srgbClr val="102B30"/>
                  </a:solidFill>
                  <a:latin typeface="Arimo"/>
                </a:rPr>
                <a:t>Sat, 4/30 from 6-7pm on KGMB</a:t>
              </a:r>
            </a:p>
            <a:p>
              <a:pPr>
                <a:lnSpc>
                  <a:spcPts val="3600"/>
                </a:lnSpc>
              </a:pPr>
              <a:r>
                <a:rPr lang="en-US" sz="2400">
                  <a:solidFill>
                    <a:srgbClr val="102B30"/>
                  </a:solidFill>
                  <a:latin typeface="Arimo"/>
                </a:rPr>
                <a:t>Sun, 5/1 from 3-4pm on KHNL</a:t>
              </a:r>
            </a:p>
            <a:p>
              <a:pPr>
                <a:lnSpc>
                  <a:spcPts val="3600"/>
                </a:lnSpc>
              </a:pPr>
              <a:r>
                <a:rPr lang="en-US" sz="2400">
                  <a:solidFill>
                    <a:srgbClr val="102B30"/>
                  </a:solidFill>
                  <a:latin typeface="Arimo"/>
                </a:rPr>
                <a:t>Hawaii’s Next Chapter: Young Leaders for Tomorrow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648461" y="6879247"/>
            <a:ext cx="8349863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FF7C64"/>
                </a:solidFill>
                <a:latin typeface="Open Sauce Bold"/>
              </a:rPr>
              <a:t>Opportunities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648461" y="7967630"/>
            <a:ext cx="8349863" cy="1813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>
                <a:solidFill>
                  <a:srgbClr val="102B30"/>
                </a:solidFill>
                <a:latin typeface="Open Sauce Light"/>
              </a:rPr>
              <a:t>DOE: Keith Hayashi</a:t>
            </a:r>
          </a:p>
          <a:p>
            <a:pPr>
              <a:lnSpc>
                <a:spcPts val="3600"/>
              </a:lnSpc>
            </a:pPr>
            <a:r>
              <a:rPr lang="en-US" sz="2400">
                <a:solidFill>
                  <a:srgbClr val="102B30"/>
                </a:solidFill>
                <a:latin typeface="Open Sauce Light"/>
              </a:rPr>
              <a:t>Shidler School of Business - UH</a:t>
            </a:r>
          </a:p>
          <a:p>
            <a:pPr>
              <a:lnSpc>
                <a:spcPts val="3600"/>
              </a:lnSpc>
            </a:pPr>
            <a:r>
              <a:rPr lang="en-US" sz="2400">
                <a:solidFill>
                  <a:srgbClr val="102B30"/>
                </a:solidFill>
                <a:latin typeface="Open Sauce Light"/>
              </a:rPr>
              <a:t>Interact and Key Clubs</a:t>
            </a:r>
          </a:p>
          <a:p>
            <a:pPr>
              <a:lnSpc>
                <a:spcPts val="3600"/>
              </a:lnSpc>
            </a:pPr>
            <a:r>
              <a:rPr lang="en-US" sz="2400">
                <a:solidFill>
                  <a:srgbClr val="102B30"/>
                </a:solidFill>
                <a:latin typeface="Open Sauce Light"/>
              </a:rPr>
              <a:t>Hawaii Food &amp; Manufacturer's Association (HFMA)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097DF95828FE4AB0C3487BFB58E93A" ma:contentTypeVersion="16" ma:contentTypeDescription="Create a new document." ma:contentTypeScope="" ma:versionID="15f00d010846a101d841390187a9810b">
  <xsd:schema xmlns:xsd="http://www.w3.org/2001/XMLSchema" xmlns:xs="http://www.w3.org/2001/XMLSchema" xmlns:p="http://schemas.microsoft.com/office/2006/metadata/properties" xmlns:ns2="9a3493d9-1e33-4c41-8e39-391f8de1a481" xmlns:ns3="0a71824d-7dd7-4cf2-9af7-10db0ac3c3a7" targetNamespace="http://schemas.microsoft.com/office/2006/metadata/properties" ma:root="true" ma:fieldsID="c9d36681d6477a215a75840282536303" ns2:_="" ns3:_="">
    <xsd:import namespace="9a3493d9-1e33-4c41-8e39-391f8de1a481"/>
    <xsd:import namespace="0a71824d-7dd7-4cf2-9af7-10db0ac3c3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3493d9-1e33-4c41-8e39-391f8de1a4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584a849-6425-41be-9232-c7b67993d1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71824d-7dd7-4cf2-9af7-10db0ac3c3a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ca9ee81-b800-48bd-89e8-be9f5f5857e8}" ma:internalName="TaxCatchAll" ma:showField="CatchAllData" ma:web="0a71824d-7dd7-4cf2-9af7-10db0ac3c3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71824d-7dd7-4cf2-9af7-10db0ac3c3a7" xsi:nil="true"/>
    <lcf76f155ced4ddcb4097134ff3c332f xmlns="9a3493d9-1e33-4c41-8e39-391f8de1a48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7E0931-A05C-4344-B833-FEF29304A41B}"/>
</file>

<file path=customXml/itemProps2.xml><?xml version="1.0" encoding="utf-8"?>
<ds:datastoreItem xmlns:ds="http://schemas.openxmlformats.org/officeDocument/2006/customXml" ds:itemID="{0CCF4EE9-679F-4D95-A978-CB28C841B9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481477-CCC0-4F6E-BFB1-4F0121A9F611}">
  <ds:schemaRefs>
    <ds:schemaRef ds:uri="http://schemas.microsoft.com/office/2006/metadata/properties"/>
    <ds:schemaRef ds:uri="http://schemas.microsoft.com/office/infopath/2007/PartnerControls"/>
    <ds:schemaRef ds:uri="0a71824d-7dd7-4cf2-9af7-10db0ac3c3a7"/>
    <ds:schemaRef ds:uri="9a3493d9-1e33-4c41-8e39-391f8de1a48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257</Words>
  <Application>Microsoft Office PowerPoint</Application>
  <PresentationFormat>Custom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Open Sauce Light</vt:lpstr>
      <vt:lpstr>Arial</vt:lpstr>
      <vt:lpstr>Archivo Narrow</vt:lpstr>
      <vt:lpstr>Calibri</vt:lpstr>
      <vt:lpstr>Arimo</vt:lpstr>
      <vt:lpstr>Open Sans</vt:lpstr>
      <vt:lpstr>Yellowtail</vt:lpstr>
      <vt:lpstr>Open Sauce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TRUE Committee Meeting Deck Q2-2022</dc:title>
  <dc:creator>Leilani Farinas</dc:creator>
  <cp:lastModifiedBy>Leilani Farinas</cp:lastModifiedBy>
  <cp:revision>3</cp:revision>
  <dcterms:created xsi:type="dcterms:W3CDTF">2006-08-16T00:00:00Z</dcterms:created>
  <dcterms:modified xsi:type="dcterms:W3CDTF">2022-08-09T01:05:47Z</dcterms:modified>
  <dc:identifier>DAE9ieSWWbk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0x01010015097DF95828FE4AB0C3487BFB58E93A</vt:lpwstr>
  </property>
  <property fmtid="{D5CDD505-2E9C-101B-9397-08002B2CF9AE}" pid="3" name="MediaServiceImageTags">
    <vt:lpwstr/>
  </property>
</Properties>
</file>